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4" autoAdjust="0"/>
    <p:restoredTop sz="94660"/>
  </p:normalViewPr>
  <p:slideViewPr>
    <p:cSldViewPr snapToGrid="0">
      <p:cViewPr varScale="1">
        <p:scale>
          <a:sx n="61" d="100"/>
          <a:sy n="61" d="100"/>
        </p:scale>
        <p:origin x="96"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DAB16C-C39C-473C-AF60-42D2B68E0E2A}" type="doc">
      <dgm:prSet loTypeId="urn:microsoft.com/office/officeart/2005/8/layout/process4" loCatId="process" qsTypeId="urn:microsoft.com/office/officeart/2005/8/quickstyle/simple1" qsCatId="simple" csTypeId="urn:microsoft.com/office/officeart/2005/8/colors/colorful5" csCatId="colorful"/>
      <dgm:spPr/>
      <dgm:t>
        <a:bodyPr/>
        <a:lstStyle/>
        <a:p>
          <a:endParaRPr lang="en-US"/>
        </a:p>
      </dgm:t>
    </dgm:pt>
    <dgm:pt modelId="{D85F6788-2A0A-490D-8514-D122584FCADD}">
      <dgm:prSet/>
      <dgm:spPr/>
      <dgm:t>
        <a:bodyPr/>
        <a:lstStyle/>
        <a:p>
          <a:r>
            <a:rPr lang="es-CL"/>
            <a:t>Dios existe en si mismo y no necesita nada ni a nadie para existir.</a:t>
          </a:r>
          <a:endParaRPr lang="en-US"/>
        </a:p>
      </dgm:t>
    </dgm:pt>
    <dgm:pt modelId="{C1E9CF83-597F-4A95-A8FF-75C3066490F8}" type="parTrans" cxnId="{176E5670-0A34-431F-8903-06340BE59427}">
      <dgm:prSet/>
      <dgm:spPr/>
      <dgm:t>
        <a:bodyPr/>
        <a:lstStyle/>
        <a:p>
          <a:endParaRPr lang="en-US"/>
        </a:p>
      </dgm:t>
    </dgm:pt>
    <dgm:pt modelId="{A4485AF1-2DF8-46C8-86F5-223A174C67EB}" type="sibTrans" cxnId="{176E5670-0A34-431F-8903-06340BE59427}">
      <dgm:prSet/>
      <dgm:spPr/>
      <dgm:t>
        <a:bodyPr/>
        <a:lstStyle/>
        <a:p>
          <a:endParaRPr lang="en-US"/>
        </a:p>
      </dgm:t>
    </dgm:pt>
    <dgm:pt modelId="{6718150C-BD57-42C7-A074-9D53E548F17B}">
      <dgm:prSet/>
      <dgm:spPr/>
      <dgm:t>
        <a:bodyPr/>
        <a:lstStyle/>
        <a:p>
          <a:r>
            <a:rPr lang="es-CL"/>
            <a:t>Por lo tanto podemos deducir que:</a:t>
          </a:r>
          <a:endParaRPr lang="en-US"/>
        </a:p>
      </dgm:t>
    </dgm:pt>
    <dgm:pt modelId="{02122338-1B50-4228-B50D-6E37E6D316C5}" type="parTrans" cxnId="{05AA89F7-20B2-4640-A480-89E1B64F6F0A}">
      <dgm:prSet/>
      <dgm:spPr/>
      <dgm:t>
        <a:bodyPr/>
        <a:lstStyle/>
        <a:p>
          <a:endParaRPr lang="en-US"/>
        </a:p>
      </dgm:t>
    </dgm:pt>
    <dgm:pt modelId="{CDAF5ADF-94FE-4821-89D3-C363DAC0D909}" type="sibTrans" cxnId="{05AA89F7-20B2-4640-A480-89E1B64F6F0A}">
      <dgm:prSet/>
      <dgm:spPr/>
      <dgm:t>
        <a:bodyPr/>
        <a:lstStyle/>
        <a:p>
          <a:endParaRPr lang="en-US"/>
        </a:p>
      </dgm:t>
    </dgm:pt>
    <dgm:pt modelId="{E4056FC7-5A0D-4C99-B93F-E1144CFB12F5}">
      <dgm:prSet/>
      <dgm:spPr/>
      <dgm:t>
        <a:bodyPr/>
        <a:lstStyle/>
        <a:p>
          <a:r>
            <a:rPr lang="es-CL"/>
            <a:t>Dios es:</a:t>
          </a:r>
          <a:endParaRPr lang="en-US"/>
        </a:p>
      </dgm:t>
    </dgm:pt>
    <dgm:pt modelId="{49A3EF97-47F4-4A01-82FB-E92B18FF70FA}" type="parTrans" cxnId="{D827AA0B-5D96-4637-9D35-96BEB83E380B}">
      <dgm:prSet/>
      <dgm:spPr/>
      <dgm:t>
        <a:bodyPr/>
        <a:lstStyle/>
        <a:p>
          <a:endParaRPr lang="en-US"/>
        </a:p>
      </dgm:t>
    </dgm:pt>
    <dgm:pt modelId="{AF922C7F-E3A7-4767-86A5-758F72875F54}" type="sibTrans" cxnId="{D827AA0B-5D96-4637-9D35-96BEB83E380B}">
      <dgm:prSet/>
      <dgm:spPr/>
      <dgm:t>
        <a:bodyPr/>
        <a:lstStyle/>
        <a:p>
          <a:endParaRPr lang="en-US"/>
        </a:p>
      </dgm:t>
    </dgm:pt>
    <dgm:pt modelId="{07977D7A-2F19-43E1-B18D-D9138B396677}">
      <dgm:prSet/>
      <dgm:spPr/>
      <dgm:t>
        <a:bodyPr/>
        <a:lstStyle/>
        <a:p>
          <a:r>
            <a:rPr lang="es-CL"/>
            <a:t>Autoexistente.</a:t>
          </a:r>
          <a:endParaRPr lang="en-US"/>
        </a:p>
      </dgm:t>
    </dgm:pt>
    <dgm:pt modelId="{B0E5B511-A708-46C7-9B40-A07EA26B125B}" type="parTrans" cxnId="{6707BB10-C369-4484-ABB6-85975E6DB150}">
      <dgm:prSet/>
      <dgm:spPr/>
      <dgm:t>
        <a:bodyPr/>
        <a:lstStyle/>
        <a:p>
          <a:endParaRPr lang="en-US"/>
        </a:p>
      </dgm:t>
    </dgm:pt>
    <dgm:pt modelId="{53DB41A4-7FB3-47FB-AFBC-B593C8C3ACA8}" type="sibTrans" cxnId="{6707BB10-C369-4484-ABB6-85975E6DB150}">
      <dgm:prSet/>
      <dgm:spPr/>
      <dgm:t>
        <a:bodyPr/>
        <a:lstStyle/>
        <a:p>
          <a:endParaRPr lang="en-US"/>
        </a:p>
      </dgm:t>
    </dgm:pt>
    <dgm:pt modelId="{2F18FD51-26A9-421F-A706-699EC11855E6}">
      <dgm:prSet/>
      <dgm:spPr/>
      <dgm:t>
        <a:bodyPr/>
        <a:lstStyle/>
        <a:p>
          <a:r>
            <a:rPr lang="es-CL"/>
            <a:t>Autosuficiente.</a:t>
          </a:r>
          <a:endParaRPr lang="en-US"/>
        </a:p>
      </dgm:t>
    </dgm:pt>
    <dgm:pt modelId="{BAEE098C-CBC0-49B4-94FC-8CCE94D11DC1}" type="parTrans" cxnId="{037E8F83-D618-4216-8990-F367DFC167CD}">
      <dgm:prSet/>
      <dgm:spPr/>
      <dgm:t>
        <a:bodyPr/>
        <a:lstStyle/>
        <a:p>
          <a:endParaRPr lang="en-US"/>
        </a:p>
      </dgm:t>
    </dgm:pt>
    <dgm:pt modelId="{EAAD1D6A-AAF4-446D-8659-1B9A66D191E1}" type="sibTrans" cxnId="{037E8F83-D618-4216-8990-F367DFC167CD}">
      <dgm:prSet/>
      <dgm:spPr/>
      <dgm:t>
        <a:bodyPr/>
        <a:lstStyle/>
        <a:p>
          <a:endParaRPr lang="en-US"/>
        </a:p>
      </dgm:t>
    </dgm:pt>
    <dgm:pt modelId="{BE6B87DF-3E46-42D9-8B80-F732EF651D9A}">
      <dgm:prSet/>
      <dgm:spPr/>
      <dgm:t>
        <a:bodyPr/>
        <a:lstStyle/>
        <a:p>
          <a:r>
            <a:rPr lang="es-CL"/>
            <a:t>Autosustentable.</a:t>
          </a:r>
          <a:endParaRPr lang="en-US"/>
        </a:p>
      </dgm:t>
    </dgm:pt>
    <dgm:pt modelId="{F6CF0AEE-7F9A-4143-A37D-85F9679314F0}" type="parTrans" cxnId="{2AF01001-F7FF-4DE8-BF8D-BF40445147A3}">
      <dgm:prSet/>
      <dgm:spPr/>
      <dgm:t>
        <a:bodyPr/>
        <a:lstStyle/>
        <a:p>
          <a:endParaRPr lang="en-US"/>
        </a:p>
      </dgm:t>
    </dgm:pt>
    <dgm:pt modelId="{8929485B-3697-4CEC-992B-D8AB164CB0F8}" type="sibTrans" cxnId="{2AF01001-F7FF-4DE8-BF8D-BF40445147A3}">
      <dgm:prSet/>
      <dgm:spPr/>
      <dgm:t>
        <a:bodyPr/>
        <a:lstStyle/>
        <a:p>
          <a:endParaRPr lang="en-US"/>
        </a:p>
      </dgm:t>
    </dgm:pt>
    <dgm:pt modelId="{95697E44-69BD-454F-9191-AE565B480290}" type="pres">
      <dgm:prSet presAssocID="{CFDAB16C-C39C-473C-AF60-42D2B68E0E2A}" presName="Name0" presStyleCnt="0">
        <dgm:presLayoutVars>
          <dgm:dir/>
          <dgm:animLvl val="lvl"/>
          <dgm:resizeHandles val="exact"/>
        </dgm:presLayoutVars>
      </dgm:prSet>
      <dgm:spPr/>
    </dgm:pt>
    <dgm:pt modelId="{824CD6FB-1A3D-49BF-9137-BA0BD72D77FD}" type="pres">
      <dgm:prSet presAssocID="{E4056FC7-5A0D-4C99-B93F-E1144CFB12F5}" presName="boxAndChildren" presStyleCnt="0"/>
      <dgm:spPr/>
    </dgm:pt>
    <dgm:pt modelId="{C001BB75-640C-4342-92B7-53A4D9D5C1B1}" type="pres">
      <dgm:prSet presAssocID="{E4056FC7-5A0D-4C99-B93F-E1144CFB12F5}" presName="parentTextBox" presStyleLbl="node1" presStyleIdx="0" presStyleCnt="3"/>
      <dgm:spPr/>
    </dgm:pt>
    <dgm:pt modelId="{D320BD2E-88CB-4815-A06C-3A5847A0C66E}" type="pres">
      <dgm:prSet presAssocID="{E4056FC7-5A0D-4C99-B93F-E1144CFB12F5}" presName="entireBox" presStyleLbl="node1" presStyleIdx="0" presStyleCnt="3"/>
      <dgm:spPr/>
    </dgm:pt>
    <dgm:pt modelId="{3D008CDD-94C4-42BA-975A-371BF5C2EA37}" type="pres">
      <dgm:prSet presAssocID="{E4056FC7-5A0D-4C99-B93F-E1144CFB12F5}" presName="descendantBox" presStyleCnt="0"/>
      <dgm:spPr/>
    </dgm:pt>
    <dgm:pt modelId="{BA3AF792-228F-4769-86ED-EDEC3C6E03DF}" type="pres">
      <dgm:prSet presAssocID="{07977D7A-2F19-43E1-B18D-D9138B396677}" presName="childTextBox" presStyleLbl="fgAccFollowNode1" presStyleIdx="0" presStyleCnt="3">
        <dgm:presLayoutVars>
          <dgm:bulletEnabled val="1"/>
        </dgm:presLayoutVars>
      </dgm:prSet>
      <dgm:spPr/>
    </dgm:pt>
    <dgm:pt modelId="{ADB4609F-F181-454D-B38A-E4F5F9C34BCA}" type="pres">
      <dgm:prSet presAssocID="{2F18FD51-26A9-421F-A706-699EC11855E6}" presName="childTextBox" presStyleLbl="fgAccFollowNode1" presStyleIdx="1" presStyleCnt="3">
        <dgm:presLayoutVars>
          <dgm:bulletEnabled val="1"/>
        </dgm:presLayoutVars>
      </dgm:prSet>
      <dgm:spPr/>
    </dgm:pt>
    <dgm:pt modelId="{D21AE426-885F-48BA-ABB7-6E0C08EAB434}" type="pres">
      <dgm:prSet presAssocID="{BE6B87DF-3E46-42D9-8B80-F732EF651D9A}" presName="childTextBox" presStyleLbl="fgAccFollowNode1" presStyleIdx="2" presStyleCnt="3">
        <dgm:presLayoutVars>
          <dgm:bulletEnabled val="1"/>
        </dgm:presLayoutVars>
      </dgm:prSet>
      <dgm:spPr/>
    </dgm:pt>
    <dgm:pt modelId="{7D38FC00-AF2C-4675-81E6-38A328FDB5E1}" type="pres">
      <dgm:prSet presAssocID="{CDAF5ADF-94FE-4821-89D3-C363DAC0D909}" presName="sp" presStyleCnt="0"/>
      <dgm:spPr/>
    </dgm:pt>
    <dgm:pt modelId="{FF47C926-C9D9-441F-A109-20CBD1D404CF}" type="pres">
      <dgm:prSet presAssocID="{6718150C-BD57-42C7-A074-9D53E548F17B}" presName="arrowAndChildren" presStyleCnt="0"/>
      <dgm:spPr/>
    </dgm:pt>
    <dgm:pt modelId="{C3478CC2-A1DD-46F5-ABAD-F9FDF1E207E1}" type="pres">
      <dgm:prSet presAssocID="{6718150C-BD57-42C7-A074-9D53E548F17B}" presName="parentTextArrow" presStyleLbl="node1" presStyleIdx="1" presStyleCnt="3"/>
      <dgm:spPr/>
    </dgm:pt>
    <dgm:pt modelId="{4B02DF54-175F-476A-868B-BC865A8C4A69}" type="pres">
      <dgm:prSet presAssocID="{A4485AF1-2DF8-46C8-86F5-223A174C67EB}" presName="sp" presStyleCnt="0"/>
      <dgm:spPr/>
    </dgm:pt>
    <dgm:pt modelId="{CC75B897-D840-4744-9288-1C91F5E3C147}" type="pres">
      <dgm:prSet presAssocID="{D85F6788-2A0A-490D-8514-D122584FCADD}" presName="arrowAndChildren" presStyleCnt="0"/>
      <dgm:spPr/>
    </dgm:pt>
    <dgm:pt modelId="{A4B7390E-E715-41AF-921E-CDBE6D326222}" type="pres">
      <dgm:prSet presAssocID="{D85F6788-2A0A-490D-8514-D122584FCADD}" presName="parentTextArrow" presStyleLbl="node1" presStyleIdx="2" presStyleCnt="3"/>
      <dgm:spPr/>
    </dgm:pt>
  </dgm:ptLst>
  <dgm:cxnLst>
    <dgm:cxn modelId="{2AF01001-F7FF-4DE8-BF8D-BF40445147A3}" srcId="{E4056FC7-5A0D-4C99-B93F-E1144CFB12F5}" destId="{BE6B87DF-3E46-42D9-8B80-F732EF651D9A}" srcOrd="2" destOrd="0" parTransId="{F6CF0AEE-7F9A-4143-A37D-85F9679314F0}" sibTransId="{8929485B-3697-4CEC-992B-D8AB164CB0F8}"/>
    <dgm:cxn modelId="{D827AA0B-5D96-4637-9D35-96BEB83E380B}" srcId="{CFDAB16C-C39C-473C-AF60-42D2B68E0E2A}" destId="{E4056FC7-5A0D-4C99-B93F-E1144CFB12F5}" srcOrd="2" destOrd="0" parTransId="{49A3EF97-47F4-4A01-82FB-E92B18FF70FA}" sibTransId="{AF922C7F-E3A7-4767-86A5-758F72875F54}"/>
    <dgm:cxn modelId="{66A5550F-641E-46DF-BBB2-B22A9B563034}" type="presOf" srcId="{E4056FC7-5A0D-4C99-B93F-E1144CFB12F5}" destId="{D320BD2E-88CB-4815-A06C-3A5847A0C66E}" srcOrd="1" destOrd="0" presId="urn:microsoft.com/office/officeart/2005/8/layout/process4"/>
    <dgm:cxn modelId="{6707BB10-C369-4484-ABB6-85975E6DB150}" srcId="{E4056FC7-5A0D-4C99-B93F-E1144CFB12F5}" destId="{07977D7A-2F19-43E1-B18D-D9138B396677}" srcOrd="0" destOrd="0" parTransId="{B0E5B511-A708-46C7-9B40-A07EA26B125B}" sibTransId="{53DB41A4-7FB3-47FB-AFBC-B593C8C3ACA8}"/>
    <dgm:cxn modelId="{BA471821-D3D2-405A-975D-48D34B16D61A}" type="presOf" srcId="{2F18FD51-26A9-421F-A706-699EC11855E6}" destId="{ADB4609F-F181-454D-B38A-E4F5F9C34BCA}" srcOrd="0" destOrd="0" presId="urn:microsoft.com/office/officeart/2005/8/layout/process4"/>
    <dgm:cxn modelId="{176E5670-0A34-431F-8903-06340BE59427}" srcId="{CFDAB16C-C39C-473C-AF60-42D2B68E0E2A}" destId="{D85F6788-2A0A-490D-8514-D122584FCADD}" srcOrd="0" destOrd="0" parTransId="{C1E9CF83-597F-4A95-A8FF-75C3066490F8}" sibTransId="{A4485AF1-2DF8-46C8-86F5-223A174C67EB}"/>
    <dgm:cxn modelId="{1FC73F77-8EA9-4F91-B27A-F748A9994ADE}" type="presOf" srcId="{CFDAB16C-C39C-473C-AF60-42D2B68E0E2A}" destId="{95697E44-69BD-454F-9191-AE565B480290}" srcOrd="0" destOrd="0" presId="urn:microsoft.com/office/officeart/2005/8/layout/process4"/>
    <dgm:cxn modelId="{D2F9C557-5D45-47C4-9AF9-519D5C5405D3}" type="presOf" srcId="{6718150C-BD57-42C7-A074-9D53E548F17B}" destId="{C3478CC2-A1DD-46F5-ABAD-F9FDF1E207E1}" srcOrd="0" destOrd="0" presId="urn:microsoft.com/office/officeart/2005/8/layout/process4"/>
    <dgm:cxn modelId="{037E8F83-D618-4216-8990-F367DFC167CD}" srcId="{E4056FC7-5A0D-4C99-B93F-E1144CFB12F5}" destId="{2F18FD51-26A9-421F-A706-699EC11855E6}" srcOrd="1" destOrd="0" parTransId="{BAEE098C-CBC0-49B4-94FC-8CCE94D11DC1}" sibTransId="{EAAD1D6A-AAF4-446D-8659-1B9A66D191E1}"/>
    <dgm:cxn modelId="{6D6020A2-D8D6-4794-9CE7-B68B88B3F731}" type="presOf" srcId="{E4056FC7-5A0D-4C99-B93F-E1144CFB12F5}" destId="{C001BB75-640C-4342-92B7-53A4D9D5C1B1}" srcOrd="0" destOrd="0" presId="urn:microsoft.com/office/officeart/2005/8/layout/process4"/>
    <dgm:cxn modelId="{216DF3B1-DC52-411B-B48A-1FE61C4DB552}" type="presOf" srcId="{07977D7A-2F19-43E1-B18D-D9138B396677}" destId="{BA3AF792-228F-4769-86ED-EDEC3C6E03DF}" srcOrd="0" destOrd="0" presId="urn:microsoft.com/office/officeart/2005/8/layout/process4"/>
    <dgm:cxn modelId="{626804CB-E3EE-48F8-8C0A-84AD6A701A73}" type="presOf" srcId="{BE6B87DF-3E46-42D9-8B80-F732EF651D9A}" destId="{D21AE426-885F-48BA-ABB7-6E0C08EAB434}" srcOrd="0" destOrd="0" presId="urn:microsoft.com/office/officeart/2005/8/layout/process4"/>
    <dgm:cxn modelId="{7E60D4E4-AE81-4C9E-8CEF-6BFF27F9960E}" type="presOf" srcId="{D85F6788-2A0A-490D-8514-D122584FCADD}" destId="{A4B7390E-E715-41AF-921E-CDBE6D326222}" srcOrd="0" destOrd="0" presId="urn:microsoft.com/office/officeart/2005/8/layout/process4"/>
    <dgm:cxn modelId="{05AA89F7-20B2-4640-A480-89E1B64F6F0A}" srcId="{CFDAB16C-C39C-473C-AF60-42D2B68E0E2A}" destId="{6718150C-BD57-42C7-A074-9D53E548F17B}" srcOrd="1" destOrd="0" parTransId="{02122338-1B50-4228-B50D-6E37E6D316C5}" sibTransId="{CDAF5ADF-94FE-4821-89D3-C363DAC0D909}"/>
    <dgm:cxn modelId="{315BDBF7-FB55-445E-97BB-9F29641122B7}" type="presParOf" srcId="{95697E44-69BD-454F-9191-AE565B480290}" destId="{824CD6FB-1A3D-49BF-9137-BA0BD72D77FD}" srcOrd="0" destOrd="0" presId="urn:microsoft.com/office/officeart/2005/8/layout/process4"/>
    <dgm:cxn modelId="{48012D5E-B487-45AD-8905-9F1AF366D91E}" type="presParOf" srcId="{824CD6FB-1A3D-49BF-9137-BA0BD72D77FD}" destId="{C001BB75-640C-4342-92B7-53A4D9D5C1B1}" srcOrd="0" destOrd="0" presId="urn:microsoft.com/office/officeart/2005/8/layout/process4"/>
    <dgm:cxn modelId="{8652C207-49F8-4B43-952C-137182926CDE}" type="presParOf" srcId="{824CD6FB-1A3D-49BF-9137-BA0BD72D77FD}" destId="{D320BD2E-88CB-4815-A06C-3A5847A0C66E}" srcOrd="1" destOrd="0" presId="urn:microsoft.com/office/officeart/2005/8/layout/process4"/>
    <dgm:cxn modelId="{486B94F8-E662-4598-9DA3-0F374A09941A}" type="presParOf" srcId="{824CD6FB-1A3D-49BF-9137-BA0BD72D77FD}" destId="{3D008CDD-94C4-42BA-975A-371BF5C2EA37}" srcOrd="2" destOrd="0" presId="urn:microsoft.com/office/officeart/2005/8/layout/process4"/>
    <dgm:cxn modelId="{EDFE9D4E-5D03-4980-8A9E-525C3CB88722}" type="presParOf" srcId="{3D008CDD-94C4-42BA-975A-371BF5C2EA37}" destId="{BA3AF792-228F-4769-86ED-EDEC3C6E03DF}" srcOrd="0" destOrd="0" presId="urn:microsoft.com/office/officeart/2005/8/layout/process4"/>
    <dgm:cxn modelId="{EACE9D81-2B59-4764-B64A-36A43D8BCBC6}" type="presParOf" srcId="{3D008CDD-94C4-42BA-975A-371BF5C2EA37}" destId="{ADB4609F-F181-454D-B38A-E4F5F9C34BCA}" srcOrd="1" destOrd="0" presId="urn:microsoft.com/office/officeart/2005/8/layout/process4"/>
    <dgm:cxn modelId="{B1DBF147-4A9E-4997-B66E-587D8EDE72F7}" type="presParOf" srcId="{3D008CDD-94C4-42BA-975A-371BF5C2EA37}" destId="{D21AE426-885F-48BA-ABB7-6E0C08EAB434}" srcOrd="2" destOrd="0" presId="urn:microsoft.com/office/officeart/2005/8/layout/process4"/>
    <dgm:cxn modelId="{9E0CB02C-3CA2-415D-AB37-42C2D4E6B8D8}" type="presParOf" srcId="{95697E44-69BD-454F-9191-AE565B480290}" destId="{7D38FC00-AF2C-4675-81E6-38A328FDB5E1}" srcOrd="1" destOrd="0" presId="urn:microsoft.com/office/officeart/2005/8/layout/process4"/>
    <dgm:cxn modelId="{E0BFF72A-B976-4010-99DB-4DE9A91A077C}" type="presParOf" srcId="{95697E44-69BD-454F-9191-AE565B480290}" destId="{FF47C926-C9D9-441F-A109-20CBD1D404CF}" srcOrd="2" destOrd="0" presId="urn:microsoft.com/office/officeart/2005/8/layout/process4"/>
    <dgm:cxn modelId="{4FDDCAEB-433B-41C2-919E-382437F86049}" type="presParOf" srcId="{FF47C926-C9D9-441F-A109-20CBD1D404CF}" destId="{C3478CC2-A1DD-46F5-ABAD-F9FDF1E207E1}" srcOrd="0" destOrd="0" presId="urn:microsoft.com/office/officeart/2005/8/layout/process4"/>
    <dgm:cxn modelId="{3B6A736B-2F40-43BF-909E-F9AA0DBD3F82}" type="presParOf" srcId="{95697E44-69BD-454F-9191-AE565B480290}" destId="{4B02DF54-175F-476A-868B-BC865A8C4A69}" srcOrd="3" destOrd="0" presId="urn:microsoft.com/office/officeart/2005/8/layout/process4"/>
    <dgm:cxn modelId="{892C19CF-A58B-4D0D-8F1D-684B65175D9C}" type="presParOf" srcId="{95697E44-69BD-454F-9191-AE565B480290}" destId="{CC75B897-D840-4744-9288-1C91F5E3C147}" srcOrd="4" destOrd="0" presId="urn:microsoft.com/office/officeart/2005/8/layout/process4"/>
    <dgm:cxn modelId="{9D06BFCF-815F-43DD-972A-02C425BA7364}" type="presParOf" srcId="{CC75B897-D840-4744-9288-1C91F5E3C147}" destId="{A4B7390E-E715-41AF-921E-CDBE6D32622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0BD2E-88CB-4815-A06C-3A5847A0C66E}">
      <dsp:nvSpPr>
        <dsp:cNvPr id="0" name=""/>
        <dsp:cNvSpPr/>
      </dsp:nvSpPr>
      <dsp:spPr>
        <a:xfrm>
          <a:off x="0" y="3275482"/>
          <a:ext cx="10515600" cy="1075086"/>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CL" sz="2000" kern="1200"/>
            <a:t>Dios es:</a:t>
          </a:r>
          <a:endParaRPr lang="en-US" sz="2000" kern="1200"/>
        </a:p>
      </dsp:txBody>
      <dsp:txXfrm>
        <a:off x="0" y="3275482"/>
        <a:ext cx="10515600" cy="580546"/>
      </dsp:txXfrm>
    </dsp:sp>
    <dsp:sp modelId="{BA3AF792-228F-4769-86ED-EDEC3C6E03DF}">
      <dsp:nvSpPr>
        <dsp:cNvPr id="0" name=""/>
        <dsp:cNvSpPr/>
      </dsp:nvSpPr>
      <dsp:spPr>
        <a:xfrm>
          <a:off x="5134" y="3834527"/>
          <a:ext cx="3501776" cy="494539"/>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36830" rIns="206248" bIns="36830" numCol="1" spcCol="1270" anchor="ctr" anchorCtr="0">
          <a:noAutofit/>
        </a:bodyPr>
        <a:lstStyle/>
        <a:p>
          <a:pPr marL="0" lvl="0" indent="0" algn="ctr" defTabSz="1289050">
            <a:lnSpc>
              <a:spcPct val="90000"/>
            </a:lnSpc>
            <a:spcBef>
              <a:spcPct val="0"/>
            </a:spcBef>
            <a:spcAft>
              <a:spcPct val="35000"/>
            </a:spcAft>
            <a:buNone/>
          </a:pPr>
          <a:r>
            <a:rPr lang="es-CL" sz="2900" kern="1200"/>
            <a:t>Autoexistente.</a:t>
          </a:r>
          <a:endParaRPr lang="en-US" sz="2900" kern="1200"/>
        </a:p>
      </dsp:txBody>
      <dsp:txXfrm>
        <a:off x="5134" y="3834527"/>
        <a:ext cx="3501776" cy="494539"/>
      </dsp:txXfrm>
    </dsp:sp>
    <dsp:sp modelId="{ADB4609F-F181-454D-B38A-E4F5F9C34BCA}">
      <dsp:nvSpPr>
        <dsp:cNvPr id="0" name=""/>
        <dsp:cNvSpPr/>
      </dsp:nvSpPr>
      <dsp:spPr>
        <a:xfrm>
          <a:off x="3506911" y="3834527"/>
          <a:ext cx="3501776" cy="494539"/>
        </a:xfrm>
        <a:prstGeom prst="rect">
          <a:avLst/>
        </a:prstGeom>
        <a:solidFill>
          <a:schemeClr val="accent5">
            <a:tint val="40000"/>
            <a:alpha val="90000"/>
            <a:hueOff val="-5972333"/>
            <a:satOff val="1333"/>
            <a:lumOff val="20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36830" rIns="206248" bIns="36830" numCol="1" spcCol="1270" anchor="ctr" anchorCtr="0">
          <a:noAutofit/>
        </a:bodyPr>
        <a:lstStyle/>
        <a:p>
          <a:pPr marL="0" lvl="0" indent="0" algn="ctr" defTabSz="1289050">
            <a:lnSpc>
              <a:spcPct val="90000"/>
            </a:lnSpc>
            <a:spcBef>
              <a:spcPct val="0"/>
            </a:spcBef>
            <a:spcAft>
              <a:spcPct val="35000"/>
            </a:spcAft>
            <a:buNone/>
          </a:pPr>
          <a:r>
            <a:rPr lang="es-CL" sz="2900" kern="1200"/>
            <a:t>Autosuficiente.</a:t>
          </a:r>
          <a:endParaRPr lang="en-US" sz="2900" kern="1200"/>
        </a:p>
      </dsp:txBody>
      <dsp:txXfrm>
        <a:off x="3506911" y="3834527"/>
        <a:ext cx="3501776" cy="494539"/>
      </dsp:txXfrm>
    </dsp:sp>
    <dsp:sp modelId="{D21AE426-885F-48BA-ABB7-6E0C08EAB434}">
      <dsp:nvSpPr>
        <dsp:cNvPr id="0" name=""/>
        <dsp:cNvSpPr/>
      </dsp:nvSpPr>
      <dsp:spPr>
        <a:xfrm>
          <a:off x="7008688" y="3834527"/>
          <a:ext cx="3501776" cy="494539"/>
        </a:xfrm>
        <a:prstGeom prst="rect">
          <a:avLst/>
        </a:prstGeom>
        <a:solidFill>
          <a:schemeClr val="accent5">
            <a:tint val="40000"/>
            <a:alpha val="90000"/>
            <a:hueOff val="-11944666"/>
            <a:satOff val="2667"/>
            <a:lumOff val="401"/>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6248" tIns="36830" rIns="206248" bIns="36830" numCol="1" spcCol="1270" anchor="ctr" anchorCtr="0">
          <a:noAutofit/>
        </a:bodyPr>
        <a:lstStyle/>
        <a:p>
          <a:pPr marL="0" lvl="0" indent="0" algn="ctr" defTabSz="1289050">
            <a:lnSpc>
              <a:spcPct val="90000"/>
            </a:lnSpc>
            <a:spcBef>
              <a:spcPct val="0"/>
            </a:spcBef>
            <a:spcAft>
              <a:spcPct val="35000"/>
            </a:spcAft>
            <a:buNone/>
          </a:pPr>
          <a:r>
            <a:rPr lang="es-CL" sz="2900" kern="1200"/>
            <a:t>Autosustentable.</a:t>
          </a:r>
          <a:endParaRPr lang="en-US" sz="2900" kern="1200"/>
        </a:p>
      </dsp:txBody>
      <dsp:txXfrm>
        <a:off x="7008688" y="3834527"/>
        <a:ext cx="3501776" cy="494539"/>
      </dsp:txXfrm>
    </dsp:sp>
    <dsp:sp modelId="{C3478CC2-A1DD-46F5-ABAD-F9FDF1E207E1}">
      <dsp:nvSpPr>
        <dsp:cNvPr id="0" name=""/>
        <dsp:cNvSpPr/>
      </dsp:nvSpPr>
      <dsp:spPr>
        <a:xfrm rot="10800000">
          <a:off x="0" y="1638125"/>
          <a:ext cx="10515600" cy="1653482"/>
        </a:xfrm>
        <a:prstGeom prst="upArrowCallou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CL" sz="2000" kern="1200"/>
            <a:t>Por lo tanto podemos deducir que:</a:t>
          </a:r>
          <a:endParaRPr lang="en-US" sz="2000" kern="1200"/>
        </a:p>
      </dsp:txBody>
      <dsp:txXfrm rot="10800000">
        <a:off x="0" y="1638125"/>
        <a:ext cx="10515600" cy="1074383"/>
      </dsp:txXfrm>
    </dsp:sp>
    <dsp:sp modelId="{A4B7390E-E715-41AF-921E-CDBE6D326222}">
      <dsp:nvSpPr>
        <dsp:cNvPr id="0" name=""/>
        <dsp:cNvSpPr/>
      </dsp:nvSpPr>
      <dsp:spPr>
        <a:xfrm rot="10800000">
          <a:off x="0" y="769"/>
          <a:ext cx="10515600" cy="1653482"/>
        </a:xfrm>
        <a:prstGeom prst="upArrowCallou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CL" sz="2000" kern="1200"/>
            <a:t>Dios existe en si mismo y no necesita nada ni a nadie para existir.</a:t>
          </a:r>
          <a:endParaRPr lang="en-US" sz="2000" kern="1200"/>
        </a:p>
      </dsp:txBody>
      <dsp:txXfrm rot="10800000">
        <a:off x="0" y="769"/>
        <a:ext cx="10515600" cy="107438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F788E0-3D9D-860F-D97C-63CA077257E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L"/>
          </a:p>
        </p:txBody>
      </p:sp>
      <p:sp>
        <p:nvSpPr>
          <p:cNvPr id="3" name="Subtítulo 2">
            <a:extLst>
              <a:ext uri="{FF2B5EF4-FFF2-40B4-BE49-F238E27FC236}">
                <a16:creationId xmlns:a16="http://schemas.microsoft.com/office/drawing/2014/main" id="{677271C0-8651-B7C3-9838-8EE3A6C3C7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 name="Marcador de fecha 3">
            <a:extLst>
              <a:ext uri="{FF2B5EF4-FFF2-40B4-BE49-F238E27FC236}">
                <a16:creationId xmlns:a16="http://schemas.microsoft.com/office/drawing/2014/main" id="{66F95495-8AF0-8BD1-38E7-F7EF6185E9F6}"/>
              </a:ext>
            </a:extLst>
          </p:cNvPr>
          <p:cNvSpPr>
            <a:spLocks noGrp="1"/>
          </p:cNvSpPr>
          <p:nvPr>
            <p:ph type="dt" sz="half" idx="10"/>
          </p:nvPr>
        </p:nvSpPr>
        <p:spPr/>
        <p:txBody>
          <a:bodyPr/>
          <a:lstStyle/>
          <a:p>
            <a:fld id="{77E5D0EE-77FE-4BD9-A17A-AFE90C17B4DF}" type="datetimeFigureOut">
              <a:rPr lang="es-CL" smtClean="0"/>
              <a:t>03-05-2025</a:t>
            </a:fld>
            <a:endParaRPr lang="es-CL"/>
          </a:p>
        </p:txBody>
      </p:sp>
      <p:sp>
        <p:nvSpPr>
          <p:cNvPr id="5" name="Marcador de pie de página 4">
            <a:extLst>
              <a:ext uri="{FF2B5EF4-FFF2-40B4-BE49-F238E27FC236}">
                <a16:creationId xmlns:a16="http://schemas.microsoft.com/office/drawing/2014/main" id="{1A01BF3B-372E-0595-49D8-EC1CB8E9F0FA}"/>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2D50A3E5-B3DC-D36B-81CA-E099E2CC1652}"/>
              </a:ext>
            </a:extLst>
          </p:cNvPr>
          <p:cNvSpPr>
            <a:spLocks noGrp="1"/>
          </p:cNvSpPr>
          <p:nvPr>
            <p:ph type="sldNum" sz="quarter" idx="12"/>
          </p:nvPr>
        </p:nvSpPr>
        <p:spPr/>
        <p:txBody>
          <a:bodyPr/>
          <a:lstStyle/>
          <a:p>
            <a:fld id="{94F9E314-FB1A-4B1F-BBF3-9DADC11F8C3D}" type="slidenum">
              <a:rPr lang="es-CL" smtClean="0"/>
              <a:t>‹Nº›</a:t>
            </a:fld>
            <a:endParaRPr lang="es-CL"/>
          </a:p>
        </p:txBody>
      </p:sp>
    </p:spTree>
    <p:extLst>
      <p:ext uri="{BB962C8B-B14F-4D97-AF65-F5344CB8AC3E}">
        <p14:creationId xmlns:p14="http://schemas.microsoft.com/office/powerpoint/2010/main" val="876049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BD0493-2311-A34D-DA33-7EA6352BED67}"/>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19E8B1D8-6CEA-6080-0803-0A58F8A8F20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802B0426-6846-72F3-9D9A-A44D988FA454}"/>
              </a:ext>
            </a:extLst>
          </p:cNvPr>
          <p:cNvSpPr>
            <a:spLocks noGrp="1"/>
          </p:cNvSpPr>
          <p:nvPr>
            <p:ph type="dt" sz="half" idx="10"/>
          </p:nvPr>
        </p:nvSpPr>
        <p:spPr/>
        <p:txBody>
          <a:bodyPr/>
          <a:lstStyle/>
          <a:p>
            <a:fld id="{77E5D0EE-77FE-4BD9-A17A-AFE90C17B4DF}" type="datetimeFigureOut">
              <a:rPr lang="es-CL" smtClean="0"/>
              <a:t>03-05-2025</a:t>
            </a:fld>
            <a:endParaRPr lang="es-CL"/>
          </a:p>
        </p:txBody>
      </p:sp>
      <p:sp>
        <p:nvSpPr>
          <p:cNvPr id="5" name="Marcador de pie de página 4">
            <a:extLst>
              <a:ext uri="{FF2B5EF4-FFF2-40B4-BE49-F238E27FC236}">
                <a16:creationId xmlns:a16="http://schemas.microsoft.com/office/drawing/2014/main" id="{0BEC3A3E-38EE-1572-101D-B11EA108EFDE}"/>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2EB7E7F8-9D4C-A9AE-2082-EF8F5D17AC15}"/>
              </a:ext>
            </a:extLst>
          </p:cNvPr>
          <p:cNvSpPr>
            <a:spLocks noGrp="1"/>
          </p:cNvSpPr>
          <p:nvPr>
            <p:ph type="sldNum" sz="quarter" idx="12"/>
          </p:nvPr>
        </p:nvSpPr>
        <p:spPr/>
        <p:txBody>
          <a:bodyPr/>
          <a:lstStyle/>
          <a:p>
            <a:fld id="{94F9E314-FB1A-4B1F-BBF3-9DADC11F8C3D}" type="slidenum">
              <a:rPr lang="es-CL" smtClean="0"/>
              <a:t>‹Nº›</a:t>
            </a:fld>
            <a:endParaRPr lang="es-CL"/>
          </a:p>
        </p:txBody>
      </p:sp>
    </p:spTree>
    <p:extLst>
      <p:ext uri="{BB962C8B-B14F-4D97-AF65-F5344CB8AC3E}">
        <p14:creationId xmlns:p14="http://schemas.microsoft.com/office/powerpoint/2010/main" val="2896790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DFDD423-C079-FE00-4F77-B8BB422B7E2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5F71827D-D10D-F7D6-E254-34C7AC93FE7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709147BB-6558-D77F-D65F-8C851797AF22}"/>
              </a:ext>
            </a:extLst>
          </p:cNvPr>
          <p:cNvSpPr>
            <a:spLocks noGrp="1"/>
          </p:cNvSpPr>
          <p:nvPr>
            <p:ph type="dt" sz="half" idx="10"/>
          </p:nvPr>
        </p:nvSpPr>
        <p:spPr/>
        <p:txBody>
          <a:bodyPr/>
          <a:lstStyle/>
          <a:p>
            <a:fld id="{77E5D0EE-77FE-4BD9-A17A-AFE90C17B4DF}" type="datetimeFigureOut">
              <a:rPr lang="es-CL" smtClean="0"/>
              <a:t>03-05-2025</a:t>
            </a:fld>
            <a:endParaRPr lang="es-CL"/>
          </a:p>
        </p:txBody>
      </p:sp>
      <p:sp>
        <p:nvSpPr>
          <p:cNvPr id="5" name="Marcador de pie de página 4">
            <a:extLst>
              <a:ext uri="{FF2B5EF4-FFF2-40B4-BE49-F238E27FC236}">
                <a16:creationId xmlns:a16="http://schemas.microsoft.com/office/drawing/2014/main" id="{A7DBE218-F272-2A02-6C1A-FA78A3DBA2DA}"/>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732B0F0B-F460-5F8F-EB33-0A5E89692DC9}"/>
              </a:ext>
            </a:extLst>
          </p:cNvPr>
          <p:cNvSpPr>
            <a:spLocks noGrp="1"/>
          </p:cNvSpPr>
          <p:nvPr>
            <p:ph type="sldNum" sz="quarter" idx="12"/>
          </p:nvPr>
        </p:nvSpPr>
        <p:spPr/>
        <p:txBody>
          <a:bodyPr/>
          <a:lstStyle/>
          <a:p>
            <a:fld id="{94F9E314-FB1A-4B1F-BBF3-9DADC11F8C3D}" type="slidenum">
              <a:rPr lang="es-CL" smtClean="0"/>
              <a:t>‹Nº›</a:t>
            </a:fld>
            <a:endParaRPr lang="es-CL"/>
          </a:p>
        </p:txBody>
      </p:sp>
    </p:spTree>
    <p:extLst>
      <p:ext uri="{BB962C8B-B14F-4D97-AF65-F5344CB8AC3E}">
        <p14:creationId xmlns:p14="http://schemas.microsoft.com/office/powerpoint/2010/main" val="1903936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510CBD-E8D2-E2E1-7D94-B237FCCFB216}"/>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FCD88D8E-9A11-269A-EBFB-40A5489E50E7}"/>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A7A8E1CD-9DE4-0F76-A466-5B2955D54D8C}"/>
              </a:ext>
            </a:extLst>
          </p:cNvPr>
          <p:cNvSpPr>
            <a:spLocks noGrp="1"/>
          </p:cNvSpPr>
          <p:nvPr>
            <p:ph type="dt" sz="half" idx="10"/>
          </p:nvPr>
        </p:nvSpPr>
        <p:spPr/>
        <p:txBody>
          <a:bodyPr/>
          <a:lstStyle/>
          <a:p>
            <a:fld id="{77E5D0EE-77FE-4BD9-A17A-AFE90C17B4DF}" type="datetimeFigureOut">
              <a:rPr lang="es-CL" smtClean="0"/>
              <a:t>03-05-2025</a:t>
            </a:fld>
            <a:endParaRPr lang="es-CL"/>
          </a:p>
        </p:txBody>
      </p:sp>
      <p:sp>
        <p:nvSpPr>
          <p:cNvPr id="5" name="Marcador de pie de página 4">
            <a:extLst>
              <a:ext uri="{FF2B5EF4-FFF2-40B4-BE49-F238E27FC236}">
                <a16:creationId xmlns:a16="http://schemas.microsoft.com/office/drawing/2014/main" id="{DE1F32D4-0CD5-8DA3-EF9B-9D0D3C431223}"/>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0AAB58E0-216B-100E-E26D-FD59660FE081}"/>
              </a:ext>
            </a:extLst>
          </p:cNvPr>
          <p:cNvSpPr>
            <a:spLocks noGrp="1"/>
          </p:cNvSpPr>
          <p:nvPr>
            <p:ph type="sldNum" sz="quarter" idx="12"/>
          </p:nvPr>
        </p:nvSpPr>
        <p:spPr/>
        <p:txBody>
          <a:bodyPr/>
          <a:lstStyle/>
          <a:p>
            <a:fld id="{94F9E314-FB1A-4B1F-BBF3-9DADC11F8C3D}" type="slidenum">
              <a:rPr lang="es-CL" smtClean="0"/>
              <a:t>‹Nº›</a:t>
            </a:fld>
            <a:endParaRPr lang="es-CL"/>
          </a:p>
        </p:txBody>
      </p:sp>
    </p:spTree>
    <p:extLst>
      <p:ext uri="{BB962C8B-B14F-4D97-AF65-F5344CB8AC3E}">
        <p14:creationId xmlns:p14="http://schemas.microsoft.com/office/powerpoint/2010/main" val="3792743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0E0A28-CFE6-6830-01C7-3CDC800E287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B4721E79-8E19-A4F6-CC62-8D4C0B24476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93E29C2-CB0B-6534-8B44-61C364F50DB0}"/>
              </a:ext>
            </a:extLst>
          </p:cNvPr>
          <p:cNvSpPr>
            <a:spLocks noGrp="1"/>
          </p:cNvSpPr>
          <p:nvPr>
            <p:ph type="dt" sz="half" idx="10"/>
          </p:nvPr>
        </p:nvSpPr>
        <p:spPr/>
        <p:txBody>
          <a:bodyPr/>
          <a:lstStyle/>
          <a:p>
            <a:fld id="{77E5D0EE-77FE-4BD9-A17A-AFE90C17B4DF}" type="datetimeFigureOut">
              <a:rPr lang="es-CL" smtClean="0"/>
              <a:t>03-05-2025</a:t>
            </a:fld>
            <a:endParaRPr lang="es-CL"/>
          </a:p>
        </p:txBody>
      </p:sp>
      <p:sp>
        <p:nvSpPr>
          <p:cNvPr id="5" name="Marcador de pie de página 4">
            <a:extLst>
              <a:ext uri="{FF2B5EF4-FFF2-40B4-BE49-F238E27FC236}">
                <a16:creationId xmlns:a16="http://schemas.microsoft.com/office/drawing/2014/main" id="{AF1A8AC7-9AE8-4536-B024-0FF59305203A}"/>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D1DDF1ED-BE0A-58CF-B257-2906B24FDAA7}"/>
              </a:ext>
            </a:extLst>
          </p:cNvPr>
          <p:cNvSpPr>
            <a:spLocks noGrp="1"/>
          </p:cNvSpPr>
          <p:nvPr>
            <p:ph type="sldNum" sz="quarter" idx="12"/>
          </p:nvPr>
        </p:nvSpPr>
        <p:spPr/>
        <p:txBody>
          <a:bodyPr/>
          <a:lstStyle/>
          <a:p>
            <a:fld id="{94F9E314-FB1A-4B1F-BBF3-9DADC11F8C3D}" type="slidenum">
              <a:rPr lang="es-CL" smtClean="0"/>
              <a:t>‹Nº›</a:t>
            </a:fld>
            <a:endParaRPr lang="es-CL"/>
          </a:p>
        </p:txBody>
      </p:sp>
    </p:spTree>
    <p:extLst>
      <p:ext uri="{BB962C8B-B14F-4D97-AF65-F5344CB8AC3E}">
        <p14:creationId xmlns:p14="http://schemas.microsoft.com/office/powerpoint/2010/main" val="2200725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2F8209-B10D-093A-6A0D-577264F8BE24}"/>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41BC7939-D983-6D71-1B54-1DC6EE278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a:extLst>
              <a:ext uri="{FF2B5EF4-FFF2-40B4-BE49-F238E27FC236}">
                <a16:creationId xmlns:a16="http://schemas.microsoft.com/office/drawing/2014/main" id="{8773368E-9CA7-1075-F990-DA5131853CB4}"/>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a:extLst>
              <a:ext uri="{FF2B5EF4-FFF2-40B4-BE49-F238E27FC236}">
                <a16:creationId xmlns:a16="http://schemas.microsoft.com/office/drawing/2014/main" id="{1DF7D5B0-FB6F-7894-C0AB-4D2A2D598B3B}"/>
              </a:ext>
            </a:extLst>
          </p:cNvPr>
          <p:cNvSpPr>
            <a:spLocks noGrp="1"/>
          </p:cNvSpPr>
          <p:nvPr>
            <p:ph type="dt" sz="half" idx="10"/>
          </p:nvPr>
        </p:nvSpPr>
        <p:spPr/>
        <p:txBody>
          <a:bodyPr/>
          <a:lstStyle/>
          <a:p>
            <a:fld id="{77E5D0EE-77FE-4BD9-A17A-AFE90C17B4DF}" type="datetimeFigureOut">
              <a:rPr lang="es-CL" smtClean="0"/>
              <a:t>03-05-2025</a:t>
            </a:fld>
            <a:endParaRPr lang="es-CL"/>
          </a:p>
        </p:txBody>
      </p:sp>
      <p:sp>
        <p:nvSpPr>
          <p:cNvPr id="6" name="Marcador de pie de página 5">
            <a:extLst>
              <a:ext uri="{FF2B5EF4-FFF2-40B4-BE49-F238E27FC236}">
                <a16:creationId xmlns:a16="http://schemas.microsoft.com/office/drawing/2014/main" id="{BE03317D-BA7A-34CE-8144-958E74C6D39D}"/>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449E0B1F-A2B8-D69C-95FF-1AD821EDD4E2}"/>
              </a:ext>
            </a:extLst>
          </p:cNvPr>
          <p:cNvSpPr>
            <a:spLocks noGrp="1"/>
          </p:cNvSpPr>
          <p:nvPr>
            <p:ph type="sldNum" sz="quarter" idx="12"/>
          </p:nvPr>
        </p:nvSpPr>
        <p:spPr/>
        <p:txBody>
          <a:bodyPr/>
          <a:lstStyle/>
          <a:p>
            <a:fld id="{94F9E314-FB1A-4B1F-BBF3-9DADC11F8C3D}" type="slidenum">
              <a:rPr lang="es-CL" smtClean="0"/>
              <a:t>‹Nº›</a:t>
            </a:fld>
            <a:endParaRPr lang="es-CL"/>
          </a:p>
        </p:txBody>
      </p:sp>
    </p:spTree>
    <p:extLst>
      <p:ext uri="{BB962C8B-B14F-4D97-AF65-F5344CB8AC3E}">
        <p14:creationId xmlns:p14="http://schemas.microsoft.com/office/powerpoint/2010/main" val="1198808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D8F31F-D122-CCF6-23E5-AEF8B4095D3F}"/>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E1ACC22D-453C-1F6B-6BAA-F7A5DD7DDB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A5DF7967-F681-8435-259D-5BA32DED5E2A}"/>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a16="http://schemas.microsoft.com/office/drawing/2014/main" id="{A2097A79-88BB-533B-2ACB-192E291CC5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6AB2B07-27B8-F929-4E37-C22908D2A8C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a16="http://schemas.microsoft.com/office/drawing/2014/main" id="{6DB06BEC-189B-67D7-8EC1-D57ED79904CA}"/>
              </a:ext>
            </a:extLst>
          </p:cNvPr>
          <p:cNvSpPr>
            <a:spLocks noGrp="1"/>
          </p:cNvSpPr>
          <p:nvPr>
            <p:ph type="dt" sz="half" idx="10"/>
          </p:nvPr>
        </p:nvSpPr>
        <p:spPr/>
        <p:txBody>
          <a:bodyPr/>
          <a:lstStyle/>
          <a:p>
            <a:fld id="{77E5D0EE-77FE-4BD9-A17A-AFE90C17B4DF}" type="datetimeFigureOut">
              <a:rPr lang="es-CL" smtClean="0"/>
              <a:t>03-05-2025</a:t>
            </a:fld>
            <a:endParaRPr lang="es-CL"/>
          </a:p>
        </p:txBody>
      </p:sp>
      <p:sp>
        <p:nvSpPr>
          <p:cNvPr id="8" name="Marcador de pie de página 7">
            <a:extLst>
              <a:ext uri="{FF2B5EF4-FFF2-40B4-BE49-F238E27FC236}">
                <a16:creationId xmlns:a16="http://schemas.microsoft.com/office/drawing/2014/main" id="{8C64834C-E5A0-38D9-132F-BCC88DC17490}"/>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9D4C2C3E-F7C7-5A30-CC9A-32AE8F2A3625}"/>
              </a:ext>
            </a:extLst>
          </p:cNvPr>
          <p:cNvSpPr>
            <a:spLocks noGrp="1"/>
          </p:cNvSpPr>
          <p:nvPr>
            <p:ph type="sldNum" sz="quarter" idx="12"/>
          </p:nvPr>
        </p:nvSpPr>
        <p:spPr/>
        <p:txBody>
          <a:bodyPr/>
          <a:lstStyle/>
          <a:p>
            <a:fld id="{94F9E314-FB1A-4B1F-BBF3-9DADC11F8C3D}" type="slidenum">
              <a:rPr lang="es-CL" smtClean="0"/>
              <a:t>‹Nº›</a:t>
            </a:fld>
            <a:endParaRPr lang="es-CL"/>
          </a:p>
        </p:txBody>
      </p:sp>
    </p:spTree>
    <p:extLst>
      <p:ext uri="{BB962C8B-B14F-4D97-AF65-F5344CB8AC3E}">
        <p14:creationId xmlns:p14="http://schemas.microsoft.com/office/powerpoint/2010/main" val="2794910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9C6633-FABC-926B-5308-82B36375E58E}"/>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00113476-D0AC-3981-F0DD-0C4F162D8258}"/>
              </a:ext>
            </a:extLst>
          </p:cNvPr>
          <p:cNvSpPr>
            <a:spLocks noGrp="1"/>
          </p:cNvSpPr>
          <p:nvPr>
            <p:ph type="dt" sz="half" idx="10"/>
          </p:nvPr>
        </p:nvSpPr>
        <p:spPr/>
        <p:txBody>
          <a:bodyPr/>
          <a:lstStyle/>
          <a:p>
            <a:fld id="{77E5D0EE-77FE-4BD9-A17A-AFE90C17B4DF}" type="datetimeFigureOut">
              <a:rPr lang="es-CL" smtClean="0"/>
              <a:t>03-05-2025</a:t>
            </a:fld>
            <a:endParaRPr lang="es-CL"/>
          </a:p>
        </p:txBody>
      </p:sp>
      <p:sp>
        <p:nvSpPr>
          <p:cNvPr id="4" name="Marcador de pie de página 3">
            <a:extLst>
              <a:ext uri="{FF2B5EF4-FFF2-40B4-BE49-F238E27FC236}">
                <a16:creationId xmlns:a16="http://schemas.microsoft.com/office/drawing/2014/main" id="{17C8B63D-D290-3D3D-1533-2B00C1935B53}"/>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33AC02BC-4881-A356-5DF1-3AE8400AF6D4}"/>
              </a:ext>
            </a:extLst>
          </p:cNvPr>
          <p:cNvSpPr>
            <a:spLocks noGrp="1"/>
          </p:cNvSpPr>
          <p:nvPr>
            <p:ph type="sldNum" sz="quarter" idx="12"/>
          </p:nvPr>
        </p:nvSpPr>
        <p:spPr/>
        <p:txBody>
          <a:bodyPr/>
          <a:lstStyle/>
          <a:p>
            <a:fld id="{94F9E314-FB1A-4B1F-BBF3-9DADC11F8C3D}" type="slidenum">
              <a:rPr lang="es-CL" smtClean="0"/>
              <a:t>‹Nº›</a:t>
            </a:fld>
            <a:endParaRPr lang="es-CL"/>
          </a:p>
        </p:txBody>
      </p:sp>
    </p:spTree>
    <p:extLst>
      <p:ext uri="{BB962C8B-B14F-4D97-AF65-F5344CB8AC3E}">
        <p14:creationId xmlns:p14="http://schemas.microsoft.com/office/powerpoint/2010/main" val="1382572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292F03F-5B78-1155-C108-704EE5344B17}"/>
              </a:ext>
            </a:extLst>
          </p:cNvPr>
          <p:cNvSpPr>
            <a:spLocks noGrp="1"/>
          </p:cNvSpPr>
          <p:nvPr>
            <p:ph type="dt" sz="half" idx="10"/>
          </p:nvPr>
        </p:nvSpPr>
        <p:spPr/>
        <p:txBody>
          <a:bodyPr/>
          <a:lstStyle/>
          <a:p>
            <a:fld id="{77E5D0EE-77FE-4BD9-A17A-AFE90C17B4DF}" type="datetimeFigureOut">
              <a:rPr lang="es-CL" smtClean="0"/>
              <a:t>03-05-2025</a:t>
            </a:fld>
            <a:endParaRPr lang="es-CL"/>
          </a:p>
        </p:txBody>
      </p:sp>
      <p:sp>
        <p:nvSpPr>
          <p:cNvPr id="3" name="Marcador de pie de página 2">
            <a:extLst>
              <a:ext uri="{FF2B5EF4-FFF2-40B4-BE49-F238E27FC236}">
                <a16:creationId xmlns:a16="http://schemas.microsoft.com/office/drawing/2014/main" id="{8148857A-D455-B573-D056-54FD8EAD8F89}"/>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11C537E5-BF90-C11D-96B9-5BEB912B075F}"/>
              </a:ext>
            </a:extLst>
          </p:cNvPr>
          <p:cNvSpPr>
            <a:spLocks noGrp="1"/>
          </p:cNvSpPr>
          <p:nvPr>
            <p:ph type="sldNum" sz="quarter" idx="12"/>
          </p:nvPr>
        </p:nvSpPr>
        <p:spPr/>
        <p:txBody>
          <a:bodyPr/>
          <a:lstStyle/>
          <a:p>
            <a:fld id="{94F9E314-FB1A-4B1F-BBF3-9DADC11F8C3D}" type="slidenum">
              <a:rPr lang="es-CL" smtClean="0"/>
              <a:t>‹Nº›</a:t>
            </a:fld>
            <a:endParaRPr lang="es-CL"/>
          </a:p>
        </p:txBody>
      </p:sp>
    </p:spTree>
    <p:extLst>
      <p:ext uri="{BB962C8B-B14F-4D97-AF65-F5344CB8AC3E}">
        <p14:creationId xmlns:p14="http://schemas.microsoft.com/office/powerpoint/2010/main" val="2565357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262B7F-CC2D-06C2-90E2-45ADA80FD7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2F633D9F-2F74-482C-B3C8-04A582D444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a16="http://schemas.microsoft.com/office/drawing/2014/main" id="{013407F4-5340-0172-FD52-F6A32E485F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6AF9F04-6373-6030-D162-3E1338B1EB16}"/>
              </a:ext>
            </a:extLst>
          </p:cNvPr>
          <p:cNvSpPr>
            <a:spLocks noGrp="1"/>
          </p:cNvSpPr>
          <p:nvPr>
            <p:ph type="dt" sz="half" idx="10"/>
          </p:nvPr>
        </p:nvSpPr>
        <p:spPr/>
        <p:txBody>
          <a:bodyPr/>
          <a:lstStyle/>
          <a:p>
            <a:fld id="{77E5D0EE-77FE-4BD9-A17A-AFE90C17B4DF}" type="datetimeFigureOut">
              <a:rPr lang="es-CL" smtClean="0"/>
              <a:t>03-05-2025</a:t>
            </a:fld>
            <a:endParaRPr lang="es-CL"/>
          </a:p>
        </p:txBody>
      </p:sp>
      <p:sp>
        <p:nvSpPr>
          <p:cNvPr id="6" name="Marcador de pie de página 5">
            <a:extLst>
              <a:ext uri="{FF2B5EF4-FFF2-40B4-BE49-F238E27FC236}">
                <a16:creationId xmlns:a16="http://schemas.microsoft.com/office/drawing/2014/main" id="{A0B8B8B2-06FB-FABC-104E-73611037D772}"/>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DDDF0550-7C68-86B4-FFBE-B8C1F06EE527}"/>
              </a:ext>
            </a:extLst>
          </p:cNvPr>
          <p:cNvSpPr>
            <a:spLocks noGrp="1"/>
          </p:cNvSpPr>
          <p:nvPr>
            <p:ph type="sldNum" sz="quarter" idx="12"/>
          </p:nvPr>
        </p:nvSpPr>
        <p:spPr/>
        <p:txBody>
          <a:bodyPr/>
          <a:lstStyle/>
          <a:p>
            <a:fld id="{94F9E314-FB1A-4B1F-BBF3-9DADC11F8C3D}" type="slidenum">
              <a:rPr lang="es-CL" smtClean="0"/>
              <a:t>‹Nº›</a:t>
            </a:fld>
            <a:endParaRPr lang="es-CL"/>
          </a:p>
        </p:txBody>
      </p:sp>
    </p:spTree>
    <p:extLst>
      <p:ext uri="{BB962C8B-B14F-4D97-AF65-F5344CB8AC3E}">
        <p14:creationId xmlns:p14="http://schemas.microsoft.com/office/powerpoint/2010/main" val="2353001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7E1159-4425-E6FC-C840-58DF2C8FC0F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17C801AD-9F87-970C-1763-2CC8449576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id="{F7BEB411-E583-9AED-F251-8C20B30224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0E3D3DC-A69E-3F7A-C2CA-97FD172B78D0}"/>
              </a:ext>
            </a:extLst>
          </p:cNvPr>
          <p:cNvSpPr>
            <a:spLocks noGrp="1"/>
          </p:cNvSpPr>
          <p:nvPr>
            <p:ph type="dt" sz="half" idx="10"/>
          </p:nvPr>
        </p:nvSpPr>
        <p:spPr/>
        <p:txBody>
          <a:bodyPr/>
          <a:lstStyle/>
          <a:p>
            <a:fld id="{77E5D0EE-77FE-4BD9-A17A-AFE90C17B4DF}" type="datetimeFigureOut">
              <a:rPr lang="es-CL" smtClean="0"/>
              <a:t>03-05-2025</a:t>
            </a:fld>
            <a:endParaRPr lang="es-CL"/>
          </a:p>
        </p:txBody>
      </p:sp>
      <p:sp>
        <p:nvSpPr>
          <p:cNvPr id="6" name="Marcador de pie de página 5">
            <a:extLst>
              <a:ext uri="{FF2B5EF4-FFF2-40B4-BE49-F238E27FC236}">
                <a16:creationId xmlns:a16="http://schemas.microsoft.com/office/drawing/2014/main" id="{0560DC11-3886-C0FC-F83E-9232574D12D9}"/>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48A9B05B-CE53-36E4-C623-DBEB971F55D7}"/>
              </a:ext>
            </a:extLst>
          </p:cNvPr>
          <p:cNvSpPr>
            <a:spLocks noGrp="1"/>
          </p:cNvSpPr>
          <p:nvPr>
            <p:ph type="sldNum" sz="quarter" idx="12"/>
          </p:nvPr>
        </p:nvSpPr>
        <p:spPr/>
        <p:txBody>
          <a:bodyPr/>
          <a:lstStyle/>
          <a:p>
            <a:fld id="{94F9E314-FB1A-4B1F-BBF3-9DADC11F8C3D}" type="slidenum">
              <a:rPr lang="es-CL" smtClean="0"/>
              <a:t>‹Nº›</a:t>
            </a:fld>
            <a:endParaRPr lang="es-CL"/>
          </a:p>
        </p:txBody>
      </p:sp>
    </p:spTree>
    <p:extLst>
      <p:ext uri="{BB962C8B-B14F-4D97-AF65-F5344CB8AC3E}">
        <p14:creationId xmlns:p14="http://schemas.microsoft.com/office/powerpoint/2010/main" val="294074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4E9F32F-591D-018B-7D31-5F79D1AD52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BA557289-ECE8-A2AA-34CD-DB4899A95E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686B27A4-C270-F048-0894-9291EB90CB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7E5D0EE-77FE-4BD9-A17A-AFE90C17B4DF}" type="datetimeFigureOut">
              <a:rPr lang="es-CL" smtClean="0"/>
              <a:t>03-05-2025</a:t>
            </a:fld>
            <a:endParaRPr lang="es-CL"/>
          </a:p>
        </p:txBody>
      </p:sp>
      <p:sp>
        <p:nvSpPr>
          <p:cNvPr id="5" name="Marcador de pie de página 4">
            <a:extLst>
              <a:ext uri="{FF2B5EF4-FFF2-40B4-BE49-F238E27FC236}">
                <a16:creationId xmlns:a16="http://schemas.microsoft.com/office/drawing/2014/main" id="{325C01F1-3585-CDB7-B7DF-F33E9A77E6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L"/>
          </a:p>
        </p:txBody>
      </p:sp>
      <p:sp>
        <p:nvSpPr>
          <p:cNvPr id="6" name="Marcador de número de diapositiva 5">
            <a:extLst>
              <a:ext uri="{FF2B5EF4-FFF2-40B4-BE49-F238E27FC236}">
                <a16:creationId xmlns:a16="http://schemas.microsoft.com/office/drawing/2014/main" id="{C88B1200-EC25-2F3D-4205-D869F91A3A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4F9E314-FB1A-4B1F-BBF3-9DADC11F8C3D}" type="slidenum">
              <a:rPr lang="es-CL" smtClean="0"/>
              <a:t>‹Nº›</a:t>
            </a:fld>
            <a:endParaRPr lang="es-CL"/>
          </a:p>
        </p:txBody>
      </p:sp>
    </p:spTree>
    <p:extLst>
      <p:ext uri="{BB962C8B-B14F-4D97-AF65-F5344CB8AC3E}">
        <p14:creationId xmlns:p14="http://schemas.microsoft.com/office/powerpoint/2010/main" val="2563212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biblegateway.com/passage/?search=%C3%89xodo%203%3A14&amp;version=RVR1960#ces-RVR1960-1594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biblegateway.com/passage/?search=Apocalipsis%201%3A4%2CApocalipsis%201%3A8&amp;version=RVR1960#ces-RVR1960-30708A" TargetMode="External"/><Relationship Id="rId2" Type="http://schemas.openxmlformats.org/officeDocument/2006/relationships/hyperlink" Target="https://www.biblegateway.com/passage/?search=%C3%89xodo%203%3A14&amp;version=RVR1960#ces-RVR1960-1594A" TargetMode="Externa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biblegateway.com/passage/?search=Apocalipsis%201%3A4%2CApocalipsis%201%3A8&amp;version=RVR1960#ces-RVR1960-30708B"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51638E0A-CEFC-58B3-25F1-1D9952C11569}"/>
              </a:ext>
            </a:extLst>
          </p:cNvPr>
          <p:cNvPicPr>
            <a:picLocks noChangeAspect="1"/>
          </p:cNvPicPr>
          <p:nvPr/>
        </p:nvPicPr>
        <p:blipFill>
          <a:blip r:embed="rId2">
            <a:alphaModFix amt="50000"/>
          </a:blip>
          <a:srcRect t="7025" r="-1" b="13167"/>
          <a:stretch/>
        </p:blipFill>
        <p:spPr>
          <a:xfrm>
            <a:off x="20" y="10"/>
            <a:ext cx="12188930" cy="6857990"/>
          </a:xfrm>
          <a:prstGeom prst="rect">
            <a:avLst/>
          </a:prstGeom>
        </p:spPr>
      </p:pic>
      <p:sp>
        <p:nvSpPr>
          <p:cNvPr id="2" name="Título 1">
            <a:extLst>
              <a:ext uri="{FF2B5EF4-FFF2-40B4-BE49-F238E27FC236}">
                <a16:creationId xmlns:a16="http://schemas.microsoft.com/office/drawing/2014/main" id="{DA4C3ECE-76AB-E244-153C-B2BA98E935CF}"/>
              </a:ext>
            </a:extLst>
          </p:cNvPr>
          <p:cNvSpPr>
            <a:spLocks noGrp="1"/>
          </p:cNvSpPr>
          <p:nvPr>
            <p:ph type="ctrTitle"/>
          </p:nvPr>
        </p:nvSpPr>
        <p:spPr>
          <a:xfrm>
            <a:off x="1524000" y="1122363"/>
            <a:ext cx="9144000" cy="3063240"/>
          </a:xfrm>
        </p:spPr>
        <p:txBody>
          <a:bodyPr>
            <a:normAutofit/>
          </a:bodyPr>
          <a:lstStyle/>
          <a:p>
            <a:r>
              <a:rPr lang="es-CL" sz="6600" dirty="0">
                <a:solidFill>
                  <a:schemeClr val="bg1"/>
                </a:solidFill>
              </a:rPr>
              <a:t>Atributos de Dios</a:t>
            </a:r>
          </a:p>
        </p:txBody>
      </p:sp>
      <p:sp>
        <p:nvSpPr>
          <p:cNvPr id="3" name="Subtítulo 2">
            <a:extLst>
              <a:ext uri="{FF2B5EF4-FFF2-40B4-BE49-F238E27FC236}">
                <a16:creationId xmlns:a16="http://schemas.microsoft.com/office/drawing/2014/main" id="{C1E0E2AE-807D-0CEE-716D-D3B749236F81}"/>
              </a:ext>
            </a:extLst>
          </p:cNvPr>
          <p:cNvSpPr>
            <a:spLocks noGrp="1"/>
          </p:cNvSpPr>
          <p:nvPr>
            <p:ph type="subTitle" idx="1"/>
          </p:nvPr>
        </p:nvSpPr>
        <p:spPr>
          <a:xfrm>
            <a:off x="1527048" y="4599432"/>
            <a:ext cx="9144000" cy="1536192"/>
          </a:xfrm>
        </p:spPr>
        <p:txBody>
          <a:bodyPr>
            <a:normAutofit/>
          </a:bodyPr>
          <a:lstStyle/>
          <a:p>
            <a:r>
              <a:rPr lang="es-CL" dirty="0">
                <a:solidFill>
                  <a:schemeClr val="bg1"/>
                </a:solidFill>
              </a:rPr>
              <a:t>Lección II</a:t>
            </a:r>
          </a:p>
          <a:p>
            <a:r>
              <a:rPr lang="es-CL" dirty="0">
                <a:solidFill>
                  <a:schemeClr val="bg1"/>
                </a:solidFill>
              </a:rPr>
              <a:t>Aseidad de Dios</a:t>
            </a:r>
          </a:p>
          <a:p>
            <a:r>
              <a:rPr lang="es-CL" dirty="0">
                <a:solidFill>
                  <a:schemeClr val="bg1"/>
                </a:solidFill>
              </a:rPr>
              <a:t>Dios no necesita nada ni a nadie</a:t>
            </a:r>
          </a:p>
        </p:txBody>
      </p:sp>
      <p:sp>
        <p:nvSpPr>
          <p:cNvPr id="12"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5034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35A2F0-DB5C-B306-B2B1-73D6A41BD06C}"/>
              </a:ext>
            </a:extLst>
          </p:cNvPr>
          <p:cNvSpPr>
            <a:spLocks noGrp="1"/>
          </p:cNvSpPr>
          <p:nvPr>
            <p:ph type="title"/>
          </p:nvPr>
        </p:nvSpPr>
        <p:spPr/>
        <p:txBody>
          <a:bodyPr/>
          <a:lstStyle/>
          <a:p>
            <a:r>
              <a:rPr lang="es-CL" dirty="0"/>
              <a:t>Actividad en grupo</a:t>
            </a:r>
          </a:p>
        </p:txBody>
      </p:sp>
      <p:sp>
        <p:nvSpPr>
          <p:cNvPr id="3" name="Marcador de contenido 2">
            <a:extLst>
              <a:ext uri="{FF2B5EF4-FFF2-40B4-BE49-F238E27FC236}">
                <a16:creationId xmlns:a16="http://schemas.microsoft.com/office/drawing/2014/main" id="{6606B647-CA19-596C-A567-3103EF2BB94C}"/>
              </a:ext>
            </a:extLst>
          </p:cNvPr>
          <p:cNvSpPr>
            <a:spLocks noGrp="1"/>
          </p:cNvSpPr>
          <p:nvPr>
            <p:ph idx="1"/>
          </p:nvPr>
        </p:nvSpPr>
        <p:spPr/>
        <p:txBody>
          <a:bodyPr/>
          <a:lstStyle/>
          <a:p>
            <a:r>
              <a:rPr lang="es-CL" dirty="0"/>
              <a:t>Piensen en cualquier cosa que necesites todos los dias como por ejemplo (Comer o agua). Ahora comparte, en base a eso que tu necesitas todos los dias.</a:t>
            </a:r>
          </a:p>
          <a:p>
            <a:r>
              <a:rPr lang="es-CL" dirty="0"/>
              <a:t>¿Por qué Dios no necesita nada?</a:t>
            </a:r>
          </a:p>
        </p:txBody>
      </p:sp>
    </p:spTree>
    <p:extLst>
      <p:ext uri="{BB962C8B-B14F-4D97-AF65-F5344CB8AC3E}">
        <p14:creationId xmlns:p14="http://schemas.microsoft.com/office/powerpoint/2010/main" val="2337779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CE8043-3C0E-D003-D48A-DBCFC8418C67}"/>
              </a:ext>
            </a:extLst>
          </p:cNvPr>
          <p:cNvSpPr>
            <a:spLocks noGrp="1"/>
          </p:cNvSpPr>
          <p:nvPr>
            <p:ph type="title"/>
          </p:nvPr>
        </p:nvSpPr>
        <p:spPr/>
        <p:txBody>
          <a:bodyPr/>
          <a:lstStyle/>
          <a:p>
            <a:r>
              <a:rPr lang="es-CL" dirty="0"/>
              <a:t>Versículo biblico para memorizar</a:t>
            </a:r>
          </a:p>
        </p:txBody>
      </p:sp>
      <p:sp>
        <p:nvSpPr>
          <p:cNvPr id="3" name="Marcador de contenido 2">
            <a:extLst>
              <a:ext uri="{FF2B5EF4-FFF2-40B4-BE49-F238E27FC236}">
                <a16:creationId xmlns:a16="http://schemas.microsoft.com/office/drawing/2014/main" id="{ED6ED8DA-C50E-2282-FBA8-248063CC4BDF}"/>
              </a:ext>
            </a:extLst>
          </p:cNvPr>
          <p:cNvSpPr>
            <a:spLocks noGrp="1"/>
          </p:cNvSpPr>
          <p:nvPr>
            <p:ph idx="1"/>
          </p:nvPr>
        </p:nvSpPr>
        <p:spPr/>
        <p:txBody>
          <a:bodyPr/>
          <a:lstStyle/>
          <a:p>
            <a:r>
              <a:rPr lang="es-ES" b="0" i="0" dirty="0">
                <a:solidFill>
                  <a:srgbClr val="000000"/>
                </a:solidFill>
                <a:effectLst/>
                <a:latin typeface="system-ui"/>
              </a:rPr>
              <a:t>Y respondió Dios a Moisés: YO SOY EL QUE SOY.</a:t>
            </a:r>
            <a:r>
              <a:rPr lang="es-ES" b="0" i="0" baseline="30000" dirty="0">
                <a:solidFill>
                  <a:srgbClr val="000000"/>
                </a:solidFill>
                <a:effectLst/>
                <a:latin typeface="system-ui"/>
              </a:rPr>
              <a:t>(</a:t>
            </a:r>
            <a:r>
              <a:rPr lang="es-ES" b="0" i="0" baseline="30000" dirty="0">
                <a:solidFill>
                  <a:srgbClr val="4A4A4A"/>
                </a:solidFill>
                <a:effectLst/>
                <a:latin typeface="system-ui"/>
                <a:hlinkClick r:id="rId2" tooltip="See cross-reference A"/>
              </a:rPr>
              <a:t>A</a:t>
            </a:r>
            <a:r>
              <a:rPr lang="es-ES" b="0" i="0" baseline="30000" dirty="0">
                <a:solidFill>
                  <a:srgbClr val="000000"/>
                </a:solidFill>
                <a:effectLst/>
                <a:latin typeface="system-ui"/>
              </a:rPr>
              <a:t>)</a:t>
            </a:r>
            <a:r>
              <a:rPr lang="es-ES" b="0" i="0" dirty="0">
                <a:solidFill>
                  <a:srgbClr val="000000"/>
                </a:solidFill>
                <a:effectLst/>
                <a:latin typeface="system-ui"/>
              </a:rPr>
              <a:t> Y dijo: Así dirás a los hijos de Israel: YO SOY me envió a vosotros. Éxodo 3:14</a:t>
            </a:r>
            <a:endParaRPr lang="es-CL" dirty="0"/>
          </a:p>
        </p:txBody>
      </p:sp>
    </p:spTree>
    <p:extLst>
      <p:ext uri="{BB962C8B-B14F-4D97-AF65-F5344CB8AC3E}">
        <p14:creationId xmlns:p14="http://schemas.microsoft.com/office/powerpoint/2010/main" val="1656389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A0BAA0-75D9-9DF5-9E83-ED70572C79AF}"/>
              </a:ext>
            </a:extLst>
          </p:cNvPr>
          <p:cNvSpPr>
            <a:spLocks noGrp="1"/>
          </p:cNvSpPr>
          <p:nvPr>
            <p:ph type="title"/>
          </p:nvPr>
        </p:nvSpPr>
        <p:spPr/>
        <p:txBody>
          <a:bodyPr/>
          <a:lstStyle/>
          <a:p>
            <a:r>
              <a:rPr lang="es-CL" dirty="0"/>
              <a:t>¿De donde viene esta palabra?</a:t>
            </a:r>
          </a:p>
        </p:txBody>
      </p:sp>
      <p:sp>
        <p:nvSpPr>
          <p:cNvPr id="3" name="Marcador de contenido 2">
            <a:extLst>
              <a:ext uri="{FF2B5EF4-FFF2-40B4-BE49-F238E27FC236}">
                <a16:creationId xmlns:a16="http://schemas.microsoft.com/office/drawing/2014/main" id="{1A9FE668-2E27-CCC8-A3E0-3E7D6E9B7A5E}"/>
              </a:ext>
            </a:extLst>
          </p:cNvPr>
          <p:cNvSpPr>
            <a:spLocks noGrp="1"/>
          </p:cNvSpPr>
          <p:nvPr>
            <p:ph idx="1"/>
          </p:nvPr>
        </p:nvSpPr>
        <p:spPr/>
        <p:txBody>
          <a:bodyPr/>
          <a:lstStyle/>
          <a:p>
            <a:r>
              <a:rPr lang="es-CL" dirty="0"/>
              <a:t>No es una palabra biblica.</a:t>
            </a:r>
          </a:p>
          <a:p>
            <a:r>
              <a:rPr lang="es-CL" dirty="0"/>
              <a:t>Es una deducción que los teólogos han deducido de los atributos de Dios.</a:t>
            </a:r>
          </a:p>
          <a:p>
            <a:endParaRPr lang="es-CL" dirty="0"/>
          </a:p>
          <a:p>
            <a:pPr marL="0" indent="0">
              <a:buNone/>
            </a:pPr>
            <a:r>
              <a:rPr lang="es-CL" dirty="0"/>
              <a:t>Proviene del latín y es una palabra compuesta.</a:t>
            </a:r>
          </a:p>
          <a:p>
            <a:pPr marL="0" indent="0">
              <a:buNone/>
            </a:pPr>
            <a:r>
              <a:rPr lang="es-CL" dirty="0"/>
              <a:t>				</a:t>
            </a:r>
          </a:p>
        </p:txBody>
      </p:sp>
      <p:sp>
        <p:nvSpPr>
          <p:cNvPr id="4" name="CuadroTexto 3">
            <a:extLst>
              <a:ext uri="{FF2B5EF4-FFF2-40B4-BE49-F238E27FC236}">
                <a16:creationId xmlns:a16="http://schemas.microsoft.com/office/drawing/2014/main" id="{15C26876-B45C-D969-822A-9BC9806B0679}"/>
              </a:ext>
            </a:extLst>
          </p:cNvPr>
          <p:cNvSpPr txBox="1"/>
          <p:nvPr/>
        </p:nvSpPr>
        <p:spPr>
          <a:xfrm>
            <a:off x="5447416" y="4366529"/>
            <a:ext cx="997527" cy="523220"/>
          </a:xfrm>
          <a:prstGeom prst="rect">
            <a:avLst/>
          </a:prstGeom>
          <a:noFill/>
          <a:ln>
            <a:solidFill>
              <a:schemeClr val="tx1"/>
            </a:solidFill>
          </a:ln>
        </p:spPr>
        <p:txBody>
          <a:bodyPr wrap="square" rtlCol="0">
            <a:spAutoFit/>
          </a:bodyPr>
          <a:lstStyle/>
          <a:p>
            <a:pPr algn="ctr"/>
            <a:r>
              <a:rPr lang="es-CL" sz="2800" b="1" dirty="0"/>
              <a:t>se</a:t>
            </a:r>
          </a:p>
        </p:txBody>
      </p:sp>
      <p:sp>
        <p:nvSpPr>
          <p:cNvPr id="5" name="CuadroTexto 4">
            <a:extLst>
              <a:ext uri="{FF2B5EF4-FFF2-40B4-BE49-F238E27FC236}">
                <a16:creationId xmlns:a16="http://schemas.microsoft.com/office/drawing/2014/main" id="{C1E93398-22AC-B0B6-FB3A-D4D515262718}"/>
              </a:ext>
            </a:extLst>
          </p:cNvPr>
          <p:cNvSpPr txBox="1"/>
          <p:nvPr/>
        </p:nvSpPr>
        <p:spPr>
          <a:xfrm>
            <a:off x="8410593" y="4394691"/>
            <a:ext cx="997527" cy="523220"/>
          </a:xfrm>
          <a:prstGeom prst="rect">
            <a:avLst/>
          </a:prstGeom>
          <a:noFill/>
          <a:ln>
            <a:solidFill>
              <a:schemeClr val="tx2"/>
            </a:solidFill>
          </a:ln>
        </p:spPr>
        <p:txBody>
          <a:bodyPr wrap="square" rtlCol="0">
            <a:spAutoFit/>
          </a:bodyPr>
          <a:lstStyle/>
          <a:p>
            <a:pPr algn="ctr"/>
            <a:r>
              <a:rPr lang="es-CL" sz="2800" b="1" dirty="0" err="1"/>
              <a:t>Idad</a:t>
            </a:r>
            <a:endParaRPr lang="es-CL" sz="2800" b="1" dirty="0"/>
          </a:p>
        </p:txBody>
      </p:sp>
      <p:sp>
        <p:nvSpPr>
          <p:cNvPr id="6" name="CuadroTexto 5">
            <a:extLst>
              <a:ext uri="{FF2B5EF4-FFF2-40B4-BE49-F238E27FC236}">
                <a16:creationId xmlns:a16="http://schemas.microsoft.com/office/drawing/2014/main" id="{13C32005-CE70-4108-9341-DCCE62AA88FC}"/>
              </a:ext>
            </a:extLst>
          </p:cNvPr>
          <p:cNvSpPr txBox="1"/>
          <p:nvPr/>
        </p:nvSpPr>
        <p:spPr>
          <a:xfrm>
            <a:off x="2484238" y="4394691"/>
            <a:ext cx="997527" cy="523220"/>
          </a:xfrm>
          <a:prstGeom prst="rect">
            <a:avLst/>
          </a:prstGeom>
          <a:noFill/>
          <a:ln>
            <a:solidFill>
              <a:schemeClr val="tx1"/>
            </a:solidFill>
          </a:ln>
        </p:spPr>
        <p:txBody>
          <a:bodyPr wrap="square" rtlCol="0">
            <a:spAutoFit/>
          </a:bodyPr>
          <a:lstStyle/>
          <a:p>
            <a:pPr algn="ctr"/>
            <a:r>
              <a:rPr lang="es-CL" sz="2800" b="1" dirty="0"/>
              <a:t>A</a:t>
            </a:r>
          </a:p>
        </p:txBody>
      </p:sp>
      <p:sp>
        <p:nvSpPr>
          <p:cNvPr id="7" name="CuadroTexto 6">
            <a:extLst>
              <a:ext uri="{FF2B5EF4-FFF2-40B4-BE49-F238E27FC236}">
                <a16:creationId xmlns:a16="http://schemas.microsoft.com/office/drawing/2014/main" id="{4A85C728-51CF-37C6-C787-77789C1B692C}"/>
              </a:ext>
            </a:extLst>
          </p:cNvPr>
          <p:cNvSpPr txBox="1"/>
          <p:nvPr/>
        </p:nvSpPr>
        <p:spPr>
          <a:xfrm>
            <a:off x="1101437" y="5658506"/>
            <a:ext cx="1382801" cy="523220"/>
          </a:xfrm>
          <a:prstGeom prst="rect">
            <a:avLst/>
          </a:prstGeom>
          <a:noFill/>
          <a:ln>
            <a:solidFill>
              <a:schemeClr val="tx1"/>
            </a:solidFill>
          </a:ln>
        </p:spPr>
        <p:txBody>
          <a:bodyPr wrap="square" rtlCol="0">
            <a:spAutoFit/>
          </a:bodyPr>
          <a:lstStyle/>
          <a:p>
            <a:pPr algn="ctr"/>
            <a:r>
              <a:rPr lang="es-CL" sz="2800" b="1" dirty="0"/>
              <a:t>Desde</a:t>
            </a:r>
          </a:p>
        </p:txBody>
      </p:sp>
      <p:sp>
        <p:nvSpPr>
          <p:cNvPr id="8" name="CuadroTexto 7">
            <a:extLst>
              <a:ext uri="{FF2B5EF4-FFF2-40B4-BE49-F238E27FC236}">
                <a16:creationId xmlns:a16="http://schemas.microsoft.com/office/drawing/2014/main" id="{8B676336-8D5D-6D4B-C725-A7191A29D7A9}"/>
              </a:ext>
            </a:extLst>
          </p:cNvPr>
          <p:cNvSpPr txBox="1"/>
          <p:nvPr/>
        </p:nvSpPr>
        <p:spPr>
          <a:xfrm>
            <a:off x="5039812" y="5625581"/>
            <a:ext cx="1812733" cy="523220"/>
          </a:xfrm>
          <a:prstGeom prst="rect">
            <a:avLst/>
          </a:prstGeom>
          <a:noFill/>
          <a:ln>
            <a:solidFill>
              <a:schemeClr val="tx1"/>
            </a:solidFill>
          </a:ln>
        </p:spPr>
        <p:txBody>
          <a:bodyPr wrap="square" rtlCol="0">
            <a:spAutoFit/>
          </a:bodyPr>
          <a:lstStyle/>
          <a:p>
            <a:pPr algn="ctr"/>
            <a:r>
              <a:rPr lang="es-CL" sz="2800" b="1" dirty="0"/>
              <a:t>Si mismo</a:t>
            </a:r>
          </a:p>
        </p:txBody>
      </p:sp>
      <p:sp>
        <p:nvSpPr>
          <p:cNvPr id="9" name="CuadroTexto 8">
            <a:extLst>
              <a:ext uri="{FF2B5EF4-FFF2-40B4-BE49-F238E27FC236}">
                <a16:creationId xmlns:a16="http://schemas.microsoft.com/office/drawing/2014/main" id="{E66AFC31-8D50-FCE2-CF23-6E3A485BB1F3}"/>
              </a:ext>
            </a:extLst>
          </p:cNvPr>
          <p:cNvSpPr txBox="1"/>
          <p:nvPr/>
        </p:nvSpPr>
        <p:spPr>
          <a:xfrm>
            <a:off x="8410593" y="5653743"/>
            <a:ext cx="3179619" cy="523220"/>
          </a:xfrm>
          <a:prstGeom prst="rect">
            <a:avLst/>
          </a:prstGeom>
          <a:noFill/>
          <a:ln>
            <a:solidFill>
              <a:schemeClr val="tx1"/>
            </a:solidFill>
          </a:ln>
        </p:spPr>
        <p:txBody>
          <a:bodyPr wrap="square" rtlCol="0">
            <a:spAutoFit/>
          </a:bodyPr>
          <a:lstStyle/>
          <a:p>
            <a:pPr algn="ctr"/>
            <a:r>
              <a:rPr lang="es-CL" sz="2800" b="1" dirty="0"/>
              <a:t>Cualidad o estado</a:t>
            </a:r>
          </a:p>
        </p:txBody>
      </p:sp>
      <p:cxnSp>
        <p:nvCxnSpPr>
          <p:cNvPr id="11" name="Conector recto de flecha 10">
            <a:extLst>
              <a:ext uri="{FF2B5EF4-FFF2-40B4-BE49-F238E27FC236}">
                <a16:creationId xmlns:a16="http://schemas.microsoft.com/office/drawing/2014/main" id="{28520819-1CA4-721C-C113-26DDC2CB53CD}"/>
              </a:ext>
            </a:extLst>
          </p:cNvPr>
          <p:cNvCxnSpPr>
            <a:stCxn id="6" idx="2"/>
            <a:endCxn id="7" idx="0"/>
          </p:cNvCxnSpPr>
          <p:nvPr/>
        </p:nvCxnSpPr>
        <p:spPr>
          <a:xfrm flipH="1">
            <a:off x="1870364" y="4917911"/>
            <a:ext cx="1112638" cy="707670"/>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13" name="Conector recto de flecha 12">
            <a:extLst>
              <a:ext uri="{FF2B5EF4-FFF2-40B4-BE49-F238E27FC236}">
                <a16:creationId xmlns:a16="http://schemas.microsoft.com/office/drawing/2014/main" id="{A76B4ED9-CFAE-F4ED-0737-C53DB1002460}"/>
              </a:ext>
            </a:extLst>
          </p:cNvPr>
          <p:cNvCxnSpPr>
            <a:stCxn id="4" idx="2"/>
            <a:endCxn id="8" idx="0"/>
          </p:cNvCxnSpPr>
          <p:nvPr/>
        </p:nvCxnSpPr>
        <p:spPr>
          <a:xfrm flipH="1">
            <a:off x="5946179" y="4889749"/>
            <a:ext cx="1" cy="735832"/>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15" name="Conector recto de flecha 14">
            <a:extLst>
              <a:ext uri="{FF2B5EF4-FFF2-40B4-BE49-F238E27FC236}">
                <a16:creationId xmlns:a16="http://schemas.microsoft.com/office/drawing/2014/main" id="{486F1AAD-606B-32CD-24F2-E55EB4D3E433}"/>
              </a:ext>
            </a:extLst>
          </p:cNvPr>
          <p:cNvCxnSpPr>
            <a:stCxn id="5" idx="2"/>
            <a:endCxn id="9" idx="0"/>
          </p:cNvCxnSpPr>
          <p:nvPr/>
        </p:nvCxnSpPr>
        <p:spPr>
          <a:xfrm>
            <a:off x="8909357" y="4917911"/>
            <a:ext cx="1091046" cy="735832"/>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5232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94AEB5F-65DE-E6C7-33CD-6C8D937AD880}"/>
              </a:ext>
            </a:extLst>
          </p:cNvPr>
          <p:cNvPicPr>
            <a:picLocks noChangeAspect="1"/>
          </p:cNvPicPr>
          <p:nvPr/>
        </p:nvPicPr>
        <p:blipFill>
          <a:blip r:embed="rId2">
            <a:alphaModFix amt="35000"/>
          </a:blip>
          <a:srcRect t="1150" b="14580"/>
          <a:stretch/>
        </p:blipFill>
        <p:spPr>
          <a:xfrm>
            <a:off x="20" y="10"/>
            <a:ext cx="12191980" cy="6857990"/>
          </a:xfrm>
          <a:prstGeom prst="rect">
            <a:avLst/>
          </a:prstGeom>
        </p:spPr>
      </p:pic>
      <p:sp>
        <p:nvSpPr>
          <p:cNvPr id="2" name="Título 1">
            <a:extLst>
              <a:ext uri="{FF2B5EF4-FFF2-40B4-BE49-F238E27FC236}">
                <a16:creationId xmlns:a16="http://schemas.microsoft.com/office/drawing/2014/main" id="{56B25816-EA47-CC06-5FA3-42A529388548}"/>
              </a:ext>
            </a:extLst>
          </p:cNvPr>
          <p:cNvSpPr>
            <a:spLocks noGrp="1"/>
          </p:cNvSpPr>
          <p:nvPr>
            <p:ph type="title"/>
          </p:nvPr>
        </p:nvSpPr>
        <p:spPr>
          <a:xfrm>
            <a:off x="838200" y="365125"/>
            <a:ext cx="10515600" cy="1325563"/>
          </a:xfrm>
        </p:spPr>
        <p:txBody>
          <a:bodyPr>
            <a:normAutofit/>
          </a:bodyPr>
          <a:lstStyle/>
          <a:p>
            <a:r>
              <a:rPr lang="es-CL">
                <a:solidFill>
                  <a:srgbClr val="FFFFFF"/>
                </a:solidFill>
              </a:rPr>
              <a:t>¿Qué significa entonces?</a:t>
            </a:r>
          </a:p>
        </p:txBody>
      </p:sp>
      <p:graphicFrame>
        <p:nvGraphicFramePr>
          <p:cNvPr id="5" name="Marcador de contenido 2">
            <a:extLst>
              <a:ext uri="{FF2B5EF4-FFF2-40B4-BE49-F238E27FC236}">
                <a16:creationId xmlns:a16="http://schemas.microsoft.com/office/drawing/2014/main" id="{7B98C765-A252-5778-998D-2AFF136643CE}"/>
              </a:ext>
            </a:extLst>
          </p:cNvPr>
          <p:cNvGraphicFramePr>
            <a:graphicFrameLocks noGrp="1"/>
          </p:cNvGraphicFramePr>
          <p:nvPr>
            <p:ph idx="1"/>
            <p:extLst>
              <p:ext uri="{D42A27DB-BD31-4B8C-83A1-F6EECF244321}">
                <p14:modId xmlns:p14="http://schemas.microsoft.com/office/powerpoint/2010/main" val="113520305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0378788"/>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95584D-BA0C-D3AD-FE73-A61CB5D9A65D}"/>
              </a:ext>
            </a:extLst>
          </p:cNvPr>
          <p:cNvSpPr>
            <a:spLocks noGrp="1"/>
          </p:cNvSpPr>
          <p:nvPr>
            <p:ph type="title"/>
          </p:nvPr>
        </p:nvSpPr>
        <p:spPr/>
        <p:txBody>
          <a:bodyPr/>
          <a:lstStyle/>
          <a:p>
            <a:r>
              <a:rPr lang="es-CL" dirty="0"/>
              <a:t>Dios es el “Yo soy”</a:t>
            </a:r>
          </a:p>
        </p:txBody>
      </p:sp>
      <p:sp>
        <p:nvSpPr>
          <p:cNvPr id="3" name="Marcador de contenido 2">
            <a:extLst>
              <a:ext uri="{FF2B5EF4-FFF2-40B4-BE49-F238E27FC236}">
                <a16:creationId xmlns:a16="http://schemas.microsoft.com/office/drawing/2014/main" id="{6811A2E7-8F89-9B6C-DD78-2AC9E23C5CE8}"/>
              </a:ext>
            </a:extLst>
          </p:cNvPr>
          <p:cNvSpPr>
            <a:spLocks noGrp="1"/>
          </p:cNvSpPr>
          <p:nvPr>
            <p:ph idx="1"/>
          </p:nvPr>
        </p:nvSpPr>
        <p:spPr/>
        <p:txBody>
          <a:bodyPr/>
          <a:lstStyle/>
          <a:p>
            <a:r>
              <a:rPr lang="es-ES" b="0" i="0" dirty="0">
                <a:solidFill>
                  <a:srgbClr val="000000"/>
                </a:solidFill>
                <a:effectLst/>
                <a:latin typeface="system-ui"/>
              </a:rPr>
              <a:t>Y respondió Dios a Moisés: YO SOY EL QUE SOY.</a:t>
            </a:r>
            <a:r>
              <a:rPr lang="es-ES" b="0" i="0" baseline="30000" dirty="0">
                <a:solidFill>
                  <a:srgbClr val="000000"/>
                </a:solidFill>
                <a:effectLst/>
                <a:latin typeface="system-ui"/>
              </a:rPr>
              <a:t>(</a:t>
            </a:r>
            <a:r>
              <a:rPr lang="es-ES" b="0" i="0" baseline="30000" dirty="0">
                <a:solidFill>
                  <a:srgbClr val="4A4A4A"/>
                </a:solidFill>
                <a:effectLst/>
                <a:latin typeface="system-ui"/>
                <a:hlinkClick r:id="rId2" tooltip="See cross-reference A"/>
              </a:rPr>
              <a:t>A</a:t>
            </a:r>
            <a:r>
              <a:rPr lang="es-ES" b="0" i="0" baseline="30000" dirty="0">
                <a:solidFill>
                  <a:srgbClr val="000000"/>
                </a:solidFill>
                <a:effectLst/>
                <a:latin typeface="system-ui"/>
              </a:rPr>
              <a:t>)</a:t>
            </a:r>
            <a:r>
              <a:rPr lang="es-ES" b="0" i="0" dirty="0">
                <a:solidFill>
                  <a:srgbClr val="000000"/>
                </a:solidFill>
                <a:effectLst/>
                <a:latin typeface="system-ui"/>
              </a:rPr>
              <a:t> Y dijo: Así dirás a los hijos de Israel: YO SOY me envió a vosotros. Éxodo 3:14</a:t>
            </a:r>
          </a:p>
          <a:p>
            <a:endParaRPr lang="es-ES" dirty="0">
              <a:solidFill>
                <a:srgbClr val="000000"/>
              </a:solidFill>
              <a:latin typeface="system-ui"/>
            </a:endParaRPr>
          </a:p>
          <a:p>
            <a:r>
              <a:rPr lang="es-ES" b="0" i="0" dirty="0">
                <a:solidFill>
                  <a:srgbClr val="000000"/>
                </a:solidFill>
                <a:effectLst/>
                <a:latin typeface="system-ui"/>
              </a:rPr>
              <a:t>Yo soy el Alfa y la Omega,</a:t>
            </a:r>
            <a:r>
              <a:rPr lang="es-ES" b="0" i="0" baseline="30000" dirty="0">
                <a:solidFill>
                  <a:srgbClr val="000000"/>
                </a:solidFill>
                <a:effectLst/>
                <a:latin typeface="system-ui"/>
              </a:rPr>
              <a:t>(</a:t>
            </a:r>
            <a:r>
              <a:rPr lang="es-ES" b="0" i="0" baseline="30000" dirty="0">
                <a:solidFill>
                  <a:srgbClr val="4A4A4A"/>
                </a:solidFill>
                <a:effectLst/>
                <a:latin typeface="system-ui"/>
                <a:hlinkClick r:id="rId3" tooltip="See cross-reference A"/>
              </a:rPr>
              <a:t>A</a:t>
            </a:r>
            <a:r>
              <a:rPr lang="es-ES" b="0" i="0" baseline="30000" dirty="0">
                <a:solidFill>
                  <a:srgbClr val="000000"/>
                </a:solidFill>
                <a:effectLst/>
                <a:latin typeface="system-ui"/>
              </a:rPr>
              <a:t>)</a:t>
            </a:r>
            <a:r>
              <a:rPr lang="es-ES" b="0" i="0" dirty="0">
                <a:solidFill>
                  <a:srgbClr val="000000"/>
                </a:solidFill>
                <a:effectLst/>
                <a:latin typeface="system-ui"/>
              </a:rPr>
              <a:t> principio y fin, dice el Señor, el que es y que era y que ha de venir,</a:t>
            </a:r>
            <a:r>
              <a:rPr lang="es-ES" b="0" i="0" baseline="30000" dirty="0">
                <a:solidFill>
                  <a:srgbClr val="000000"/>
                </a:solidFill>
                <a:effectLst/>
                <a:latin typeface="system-ui"/>
              </a:rPr>
              <a:t>(</a:t>
            </a:r>
            <a:r>
              <a:rPr lang="es-ES" b="0" i="0" baseline="30000" dirty="0">
                <a:solidFill>
                  <a:srgbClr val="4A4A4A"/>
                </a:solidFill>
                <a:effectLst/>
                <a:latin typeface="system-ui"/>
                <a:hlinkClick r:id="rId4" tooltip="See cross-reference B"/>
              </a:rPr>
              <a:t>B</a:t>
            </a:r>
            <a:r>
              <a:rPr lang="es-ES" b="0" i="0" baseline="30000" dirty="0">
                <a:solidFill>
                  <a:srgbClr val="000000"/>
                </a:solidFill>
                <a:effectLst/>
                <a:latin typeface="system-ui"/>
              </a:rPr>
              <a:t>)</a:t>
            </a:r>
            <a:r>
              <a:rPr lang="es-ES" b="0" i="0" dirty="0">
                <a:solidFill>
                  <a:srgbClr val="000000"/>
                </a:solidFill>
                <a:effectLst/>
                <a:latin typeface="system-ui"/>
              </a:rPr>
              <a:t> el Todopoderoso.</a:t>
            </a:r>
            <a:br>
              <a:rPr lang="es-CL" b="0" i="0" dirty="0">
                <a:solidFill>
                  <a:srgbClr val="000000"/>
                </a:solidFill>
                <a:effectLst/>
                <a:latin typeface="system-ui"/>
              </a:rPr>
            </a:br>
            <a:r>
              <a:rPr lang="es-CL" b="0" i="0" dirty="0">
                <a:solidFill>
                  <a:srgbClr val="000000"/>
                </a:solidFill>
                <a:effectLst/>
                <a:latin typeface="system-ui"/>
              </a:rPr>
              <a:t>Apocalipsis 1:8</a:t>
            </a:r>
            <a:endParaRPr lang="es-ES" b="0" i="0" dirty="0">
              <a:solidFill>
                <a:srgbClr val="000000"/>
              </a:solidFill>
              <a:effectLst/>
              <a:latin typeface="system-ui"/>
            </a:endParaRPr>
          </a:p>
        </p:txBody>
      </p:sp>
      <p:pic>
        <p:nvPicPr>
          <p:cNvPr id="1026" name="Picture 2" descr="Página 3 | Vectores de Nino Leyendo Biblia - Descarga vectores gratis de  gran calidad de Freepik | Freepik">
            <a:extLst>
              <a:ext uri="{FF2B5EF4-FFF2-40B4-BE49-F238E27FC236}">
                <a16:creationId xmlns:a16="http://schemas.microsoft.com/office/drawing/2014/main" id="{9C82351A-60AC-448F-0B6A-1E7CBFD54E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46136" y="2612136"/>
            <a:ext cx="4245864" cy="4245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755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39C053-0061-1708-2063-6FF05298BBE8}"/>
              </a:ext>
            </a:extLst>
          </p:cNvPr>
          <p:cNvSpPr>
            <a:spLocks noGrp="1"/>
          </p:cNvSpPr>
          <p:nvPr>
            <p:ph type="title"/>
          </p:nvPr>
        </p:nvSpPr>
        <p:spPr/>
        <p:txBody>
          <a:bodyPr/>
          <a:lstStyle/>
          <a:p>
            <a:pPr algn="ctr"/>
            <a:r>
              <a:rPr lang="es-CL" dirty="0"/>
              <a:t>¿Y nosotros?</a:t>
            </a:r>
          </a:p>
        </p:txBody>
      </p:sp>
      <p:sp>
        <p:nvSpPr>
          <p:cNvPr id="3" name="Marcador de contenido 2">
            <a:extLst>
              <a:ext uri="{FF2B5EF4-FFF2-40B4-BE49-F238E27FC236}">
                <a16:creationId xmlns:a16="http://schemas.microsoft.com/office/drawing/2014/main" id="{39AD3A7B-447D-F5C8-1639-CD366FDBB9DC}"/>
              </a:ext>
            </a:extLst>
          </p:cNvPr>
          <p:cNvSpPr>
            <a:spLocks noGrp="1"/>
          </p:cNvSpPr>
          <p:nvPr>
            <p:ph idx="1"/>
          </p:nvPr>
        </p:nvSpPr>
        <p:spPr/>
        <p:txBody>
          <a:bodyPr/>
          <a:lstStyle/>
          <a:p>
            <a:r>
              <a:rPr lang="es-CL" dirty="0"/>
              <a:t>Mencione 3 Cosas necesarias para la vida.</a:t>
            </a:r>
          </a:p>
          <a:p>
            <a:endParaRPr lang="es-CL" dirty="0"/>
          </a:p>
          <a:p>
            <a:r>
              <a:rPr lang="es-CL" dirty="0"/>
              <a:t>Busque para ayudarse Mateo 6:25, </a:t>
            </a:r>
            <a:br>
              <a:rPr lang="es-CL" dirty="0"/>
            </a:br>
            <a:r>
              <a:rPr lang="es-CL" dirty="0"/>
              <a:t>1 Reyes 17:4-6</a:t>
            </a:r>
          </a:p>
        </p:txBody>
      </p:sp>
      <p:pic>
        <p:nvPicPr>
          <p:cNvPr id="2050" name="Picture 2" descr="Niño con una lupa buscando algo. | Vector Premium">
            <a:extLst>
              <a:ext uri="{FF2B5EF4-FFF2-40B4-BE49-F238E27FC236}">
                <a16:creationId xmlns:a16="http://schemas.microsoft.com/office/drawing/2014/main" id="{3BF1C0C8-7784-8DF4-2148-5215B542D1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2357437"/>
            <a:ext cx="42862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385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2AF44C-EDB3-D355-391A-C9406A632C9A}"/>
              </a:ext>
            </a:extLst>
          </p:cNvPr>
          <p:cNvSpPr>
            <a:spLocks noGrp="1"/>
          </p:cNvSpPr>
          <p:nvPr>
            <p:ph type="title"/>
          </p:nvPr>
        </p:nvSpPr>
        <p:spPr/>
        <p:txBody>
          <a:bodyPr/>
          <a:lstStyle/>
          <a:p>
            <a:r>
              <a:rPr lang="es-CL" dirty="0"/>
              <a:t>Ejemplo para entender.</a:t>
            </a:r>
          </a:p>
        </p:txBody>
      </p:sp>
      <p:pic>
        <p:nvPicPr>
          <p:cNvPr id="3076" name="Picture 4" descr="Sol Silueta Aislada Icono Vector Ilustración Diseño Ilustraciones svg,  vectoriales, clip art vectorizado libre de derechos. Image 68178213">
            <a:extLst>
              <a:ext uri="{FF2B5EF4-FFF2-40B4-BE49-F238E27FC236}">
                <a16:creationId xmlns:a16="http://schemas.microsoft.com/office/drawing/2014/main" id="{67291A39-FD10-4551-2C35-3C76B98C5B2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8967" y="1690687"/>
            <a:ext cx="4802187" cy="4802187"/>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61A90BB8-9326-BA11-C55A-F6944DE5E6C0}"/>
              </a:ext>
            </a:extLst>
          </p:cNvPr>
          <p:cNvSpPr txBox="1"/>
          <p:nvPr/>
        </p:nvSpPr>
        <p:spPr>
          <a:xfrm>
            <a:off x="5486400" y="1439694"/>
            <a:ext cx="6336633" cy="3139321"/>
          </a:xfrm>
          <a:prstGeom prst="rect">
            <a:avLst/>
          </a:prstGeom>
          <a:noFill/>
        </p:spPr>
        <p:txBody>
          <a:bodyPr wrap="square" rtlCol="0">
            <a:spAutoFit/>
          </a:bodyPr>
          <a:lstStyle/>
          <a:p>
            <a:r>
              <a:rPr lang="es-CL" dirty="0"/>
              <a:t>En el universo, no existe nada que tenga aseidad. Incluso el ejemplo del sol, que pareciera que brilla con energia </a:t>
            </a:r>
            <a:r>
              <a:rPr lang="es-CL" dirty="0" err="1"/>
              <a:t>infinta</a:t>
            </a:r>
            <a:r>
              <a:rPr lang="es-CL" dirty="0"/>
              <a:t>. El sol es una especie de central nuclear, que tiene energia la cual se emite como luz. Esa energia va disminuyendo en el paso del tiempo.</a:t>
            </a:r>
          </a:p>
          <a:p>
            <a:endParaRPr lang="es-CL" dirty="0"/>
          </a:p>
          <a:p>
            <a:r>
              <a:rPr lang="es-CL" dirty="0"/>
              <a:t>Pero ahora imaginemos, que el sol. No pierde energia y ademas nadie lo creo. Esto seria similar a la aseidad de Dios. Aunque aun asi, no podría capturar toda su </a:t>
            </a:r>
            <a:r>
              <a:rPr lang="es-CL" dirty="0" err="1"/>
              <a:t>escencia</a:t>
            </a:r>
            <a:r>
              <a:rPr lang="es-CL" dirty="0"/>
              <a:t>.</a:t>
            </a:r>
          </a:p>
          <a:p>
            <a:endParaRPr lang="es-CL" dirty="0"/>
          </a:p>
          <a:p>
            <a:endParaRPr lang="es-CL" dirty="0"/>
          </a:p>
        </p:txBody>
      </p:sp>
    </p:spTree>
    <p:extLst>
      <p:ext uri="{BB962C8B-B14F-4D97-AF65-F5344CB8AC3E}">
        <p14:creationId xmlns:p14="http://schemas.microsoft.com/office/powerpoint/2010/main" val="2114085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A6180B-2A75-420D-51F3-7F0799A3D00E}"/>
              </a:ext>
            </a:extLst>
          </p:cNvPr>
          <p:cNvSpPr>
            <a:spLocks noGrp="1"/>
          </p:cNvSpPr>
          <p:nvPr>
            <p:ph type="title"/>
          </p:nvPr>
        </p:nvSpPr>
        <p:spPr/>
        <p:txBody>
          <a:bodyPr/>
          <a:lstStyle/>
          <a:p>
            <a:r>
              <a:rPr lang="es-CL" dirty="0"/>
              <a:t>¿Por qué es importante entenderla?</a:t>
            </a:r>
          </a:p>
        </p:txBody>
      </p:sp>
      <p:sp>
        <p:nvSpPr>
          <p:cNvPr id="3" name="Marcador de contenido 2">
            <a:extLst>
              <a:ext uri="{FF2B5EF4-FFF2-40B4-BE49-F238E27FC236}">
                <a16:creationId xmlns:a16="http://schemas.microsoft.com/office/drawing/2014/main" id="{5FCD86E1-0A66-4424-0014-B2B94FAB3F0A}"/>
              </a:ext>
            </a:extLst>
          </p:cNvPr>
          <p:cNvSpPr>
            <a:spLocks noGrp="1"/>
          </p:cNvSpPr>
          <p:nvPr>
            <p:ph idx="1"/>
          </p:nvPr>
        </p:nvSpPr>
        <p:spPr/>
        <p:txBody>
          <a:bodyPr/>
          <a:lstStyle/>
          <a:p>
            <a:r>
              <a:rPr lang="es-CL" dirty="0"/>
              <a:t>Asi podemos confiar plenamente en Dios. El no se cansa y siempre ha estado presente.</a:t>
            </a:r>
          </a:p>
          <a:p>
            <a:r>
              <a:rPr lang="es-CL" dirty="0"/>
              <a:t>Asi podemos entender mejor la creación y Dios al tener aseidad entonces puede crear a la creación desde su estado. Ya que si no fuera asi, entonces Dios estaría regido por las leyes físicas existentes. Para que Dios pueda crear algo, entonces debe ser independiente de lo creado.</a:t>
            </a:r>
          </a:p>
          <a:p>
            <a:r>
              <a:rPr lang="es-CL" dirty="0"/>
              <a:t>Si entendemos que el tiene aseidad y no nos necesita a nosotros, entonces comprenderemos. Cual es nuestra </a:t>
            </a:r>
            <a:r>
              <a:rPr lang="es-CL" dirty="0" err="1"/>
              <a:t>posicion</a:t>
            </a:r>
            <a:r>
              <a:rPr lang="es-CL" dirty="0"/>
              <a:t> al servirle. </a:t>
            </a:r>
          </a:p>
        </p:txBody>
      </p:sp>
    </p:spTree>
    <p:extLst>
      <p:ext uri="{BB962C8B-B14F-4D97-AF65-F5344CB8AC3E}">
        <p14:creationId xmlns:p14="http://schemas.microsoft.com/office/powerpoint/2010/main" val="4210020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56EE78-BD0C-8203-E56B-FACA64D5E9B4}"/>
              </a:ext>
            </a:extLst>
          </p:cNvPr>
          <p:cNvSpPr>
            <a:spLocks noGrp="1"/>
          </p:cNvSpPr>
          <p:nvPr>
            <p:ph type="title"/>
          </p:nvPr>
        </p:nvSpPr>
        <p:spPr/>
        <p:txBody>
          <a:bodyPr/>
          <a:lstStyle/>
          <a:p>
            <a:r>
              <a:rPr lang="es-CL" dirty="0"/>
              <a:t>Pregunta para compartir.</a:t>
            </a:r>
          </a:p>
        </p:txBody>
      </p:sp>
      <p:sp>
        <p:nvSpPr>
          <p:cNvPr id="3" name="Marcador de contenido 2">
            <a:extLst>
              <a:ext uri="{FF2B5EF4-FFF2-40B4-BE49-F238E27FC236}">
                <a16:creationId xmlns:a16="http://schemas.microsoft.com/office/drawing/2014/main" id="{58F87248-6936-7194-5D01-9AB06586E929}"/>
              </a:ext>
            </a:extLst>
          </p:cNvPr>
          <p:cNvSpPr>
            <a:spLocks noGrp="1"/>
          </p:cNvSpPr>
          <p:nvPr>
            <p:ph idx="1"/>
          </p:nvPr>
        </p:nvSpPr>
        <p:spPr/>
        <p:txBody>
          <a:bodyPr/>
          <a:lstStyle/>
          <a:p>
            <a:r>
              <a:rPr lang="es-CL" dirty="0"/>
              <a:t>¿Dios nos necesita?</a:t>
            </a:r>
          </a:p>
          <a:p>
            <a:pPr lvl="1"/>
            <a:r>
              <a:rPr lang="es-CL" dirty="0"/>
              <a:t>Explique su respuesta.</a:t>
            </a:r>
          </a:p>
        </p:txBody>
      </p:sp>
      <p:pic>
        <p:nvPicPr>
          <p:cNvPr id="4098" name="Picture 2" descr="Niño pequeño preguntando ilustración de vector de diseño de estilo plano de  pregunta | Vector Premium">
            <a:extLst>
              <a:ext uri="{FF2B5EF4-FFF2-40B4-BE49-F238E27FC236}">
                <a16:creationId xmlns:a16="http://schemas.microsoft.com/office/drawing/2014/main" id="{F8994938-5845-EAE2-0CED-DD1AB4EEFB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8508" y="1338820"/>
            <a:ext cx="5172590" cy="5172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763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D71EA0-C769-87DD-E9EF-DF0999EA7A09}"/>
              </a:ext>
            </a:extLst>
          </p:cNvPr>
          <p:cNvSpPr>
            <a:spLocks noGrp="1"/>
          </p:cNvSpPr>
          <p:nvPr>
            <p:ph type="title"/>
          </p:nvPr>
        </p:nvSpPr>
        <p:spPr/>
        <p:txBody>
          <a:bodyPr/>
          <a:lstStyle/>
          <a:p>
            <a:r>
              <a:rPr lang="es-CL" dirty="0"/>
              <a:t>Palabras para memorizar</a:t>
            </a:r>
          </a:p>
        </p:txBody>
      </p:sp>
      <p:sp>
        <p:nvSpPr>
          <p:cNvPr id="3" name="Marcador de contenido 2">
            <a:extLst>
              <a:ext uri="{FF2B5EF4-FFF2-40B4-BE49-F238E27FC236}">
                <a16:creationId xmlns:a16="http://schemas.microsoft.com/office/drawing/2014/main" id="{77758FB5-F80A-C2F1-FF8A-4F1338E78313}"/>
              </a:ext>
            </a:extLst>
          </p:cNvPr>
          <p:cNvSpPr>
            <a:spLocks noGrp="1"/>
          </p:cNvSpPr>
          <p:nvPr>
            <p:ph idx="1"/>
          </p:nvPr>
        </p:nvSpPr>
        <p:spPr/>
        <p:txBody>
          <a:bodyPr/>
          <a:lstStyle/>
          <a:p>
            <a:r>
              <a:rPr lang="es-CL" dirty="0"/>
              <a:t>Aseidad: Dios existe por si mismo, sin necesidad de nadie.</a:t>
            </a:r>
          </a:p>
          <a:p>
            <a:r>
              <a:rPr lang="es-CL" dirty="0" err="1"/>
              <a:t>Autoexistente</a:t>
            </a:r>
            <a:r>
              <a:rPr lang="es-CL" dirty="0"/>
              <a:t>: Dios existe por si mismo, nadie lo creo o algo externo fue la causa de su existencia.</a:t>
            </a:r>
          </a:p>
          <a:p>
            <a:r>
              <a:rPr lang="es-CL" dirty="0"/>
              <a:t>Autosuficiente: Dios esta completo en si mismo, no tiene necesidades que suplir como nosotros.</a:t>
            </a:r>
          </a:p>
          <a:p>
            <a:r>
              <a:rPr lang="es-CL" dirty="0"/>
              <a:t>Autosustentable: Dios se sustenta por si mismo, no necesita soporte o alguna fuente de energia externa.</a:t>
            </a:r>
          </a:p>
        </p:txBody>
      </p:sp>
    </p:spTree>
    <p:extLst>
      <p:ext uri="{BB962C8B-B14F-4D97-AF65-F5344CB8AC3E}">
        <p14:creationId xmlns:p14="http://schemas.microsoft.com/office/powerpoint/2010/main" val="123690633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TotalTime>
  <Words>562</Words>
  <Application>Microsoft Office PowerPoint</Application>
  <PresentationFormat>Panorámica</PresentationFormat>
  <Paragraphs>52</Paragraphs>
  <Slides>11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Aptos</vt:lpstr>
      <vt:lpstr>Aptos Display</vt:lpstr>
      <vt:lpstr>Arial</vt:lpstr>
      <vt:lpstr>system-ui</vt:lpstr>
      <vt:lpstr>Tema de Office</vt:lpstr>
      <vt:lpstr>Atributos de Dios</vt:lpstr>
      <vt:lpstr>¿De donde viene esta palabra?</vt:lpstr>
      <vt:lpstr>¿Qué significa entonces?</vt:lpstr>
      <vt:lpstr>Dios es el “Yo soy”</vt:lpstr>
      <vt:lpstr>¿Y nosotros?</vt:lpstr>
      <vt:lpstr>Ejemplo para entender.</vt:lpstr>
      <vt:lpstr>¿Por qué es importante entenderla?</vt:lpstr>
      <vt:lpstr>Pregunta para compartir.</vt:lpstr>
      <vt:lpstr>Palabras para memorizar</vt:lpstr>
      <vt:lpstr>Actividad en grupo</vt:lpstr>
      <vt:lpstr>Versículo biblico para memorizar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 luis avenda�o mendez</dc:creator>
  <cp:lastModifiedBy>jose luis avenda�o mendez</cp:lastModifiedBy>
  <cp:revision>1</cp:revision>
  <dcterms:created xsi:type="dcterms:W3CDTF">2025-05-03T23:55:14Z</dcterms:created>
  <dcterms:modified xsi:type="dcterms:W3CDTF">2025-05-04T00:44:16Z</dcterms:modified>
</cp:coreProperties>
</file>