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3679E9-2237-4444-95A0-C21985457FA6}" v="4" dt="2025-07-13T02:43:20.3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38" autoAdjust="0"/>
    <p:restoredTop sz="94660"/>
  </p:normalViewPr>
  <p:slideViewPr>
    <p:cSldViewPr snapToGrid="0">
      <p:cViewPr varScale="1">
        <p:scale>
          <a:sx n="106" d="100"/>
          <a:sy n="106"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 luis avenda�o mendez" userId="39b0e45515e20cf0" providerId="LiveId" clId="{933679E9-2237-4444-95A0-C21985457FA6}"/>
    <pc:docChg chg="custSel modSld">
      <pc:chgData name="jose luis avenda�o mendez" userId="39b0e45515e20cf0" providerId="LiveId" clId="{933679E9-2237-4444-95A0-C21985457FA6}" dt="2025-07-13T02:43:32.324" v="8" actId="122"/>
      <pc:docMkLst>
        <pc:docMk/>
      </pc:docMkLst>
      <pc:sldChg chg="addSp modSp mod setBg">
        <pc:chgData name="jose luis avenda�o mendez" userId="39b0e45515e20cf0" providerId="LiveId" clId="{933679E9-2237-4444-95A0-C21985457FA6}" dt="2025-07-13T02:41:46.530" v="1" actId="26606"/>
        <pc:sldMkLst>
          <pc:docMk/>
          <pc:sldMk cId="3374192678" sldId="259"/>
        </pc:sldMkLst>
        <pc:spChg chg="mod">
          <ac:chgData name="jose luis avenda�o mendez" userId="39b0e45515e20cf0" providerId="LiveId" clId="{933679E9-2237-4444-95A0-C21985457FA6}" dt="2025-07-13T02:41:46.530" v="1" actId="26606"/>
          <ac:spMkLst>
            <pc:docMk/>
            <pc:sldMk cId="3374192678" sldId="259"/>
            <ac:spMk id="2" creationId="{8292A7B3-396E-29CB-7ACC-71D2D1E55073}"/>
          </ac:spMkLst>
        </pc:spChg>
        <pc:spChg chg="mod ord">
          <ac:chgData name="jose luis avenda�o mendez" userId="39b0e45515e20cf0" providerId="LiveId" clId="{933679E9-2237-4444-95A0-C21985457FA6}" dt="2025-07-13T02:41:46.530" v="1" actId="26606"/>
          <ac:spMkLst>
            <pc:docMk/>
            <pc:sldMk cId="3374192678" sldId="259"/>
            <ac:spMk id="3" creationId="{47615A33-E175-70A4-C184-694EFBD67AC3}"/>
          </ac:spMkLst>
        </pc:spChg>
        <pc:spChg chg="add">
          <ac:chgData name="jose luis avenda�o mendez" userId="39b0e45515e20cf0" providerId="LiveId" clId="{933679E9-2237-4444-95A0-C21985457FA6}" dt="2025-07-13T02:41:46.530" v="1" actId="26606"/>
          <ac:spMkLst>
            <pc:docMk/>
            <pc:sldMk cId="3374192678" sldId="259"/>
            <ac:spMk id="1031" creationId="{AD1BDCCC-E676-2A7E-BE11-2B8C23DB287F}"/>
          </ac:spMkLst>
        </pc:spChg>
        <pc:spChg chg="add">
          <ac:chgData name="jose luis avenda�o mendez" userId="39b0e45515e20cf0" providerId="LiveId" clId="{933679E9-2237-4444-95A0-C21985457FA6}" dt="2025-07-13T02:41:46.530" v="1" actId="26606"/>
          <ac:spMkLst>
            <pc:docMk/>
            <pc:sldMk cId="3374192678" sldId="259"/>
            <ac:spMk id="1033" creationId="{781C97B1-8A09-6383-8C65-A3B73577816A}"/>
          </ac:spMkLst>
        </pc:spChg>
        <pc:picChg chg="add mod">
          <ac:chgData name="jose luis avenda�o mendez" userId="39b0e45515e20cf0" providerId="LiveId" clId="{933679E9-2237-4444-95A0-C21985457FA6}" dt="2025-07-13T02:41:46.530" v="1" actId="26606"/>
          <ac:picMkLst>
            <pc:docMk/>
            <pc:sldMk cId="3374192678" sldId="259"/>
            <ac:picMk id="1026" creationId="{30AE84E6-4F6D-BF47-05C7-9042CABC41A9}"/>
          </ac:picMkLst>
        </pc:picChg>
      </pc:sldChg>
      <pc:sldChg chg="addSp modSp mod setBg">
        <pc:chgData name="jose luis avenda�o mendez" userId="39b0e45515e20cf0" providerId="LiveId" clId="{933679E9-2237-4444-95A0-C21985457FA6}" dt="2025-07-13T02:42:22.230" v="3" actId="26606"/>
        <pc:sldMkLst>
          <pc:docMk/>
          <pc:sldMk cId="3892848122" sldId="261"/>
        </pc:sldMkLst>
        <pc:spChg chg="mod">
          <ac:chgData name="jose luis avenda�o mendez" userId="39b0e45515e20cf0" providerId="LiveId" clId="{933679E9-2237-4444-95A0-C21985457FA6}" dt="2025-07-13T02:42:22.230" v="3" actId="26606"/>
          <ac:spMkLst>
            <pc:docMk/>
            <pc:sldMk cId="3892848122" sldId="261"/>
            <ac:spMk id="2" creationId="{06A311D3-20B7-7F22-C6EC-39DCA27875A9}"/>
          </ac:spMkLst>
        </pc:spChg>
        <pc:spChg chg="mod ord">
          <ac:chgData name="jose luis avenda�o mendez" userId="39b0e45515e20cf0" providerId="LiveId" clId="{933679E9-2237-4444-95A0-C21985457FA6}" dt="2025-07-13T02:42:22.230" v="3" actId="26606"/>
          <ac:spMkLst>
            <pc:docMk/>
            <pc:sldMk cId="3892848122" sldId="261"/>
            <ac:spMk id="3" creationId="{651C4D8C-F12E-8055-6FEA-D87C7130A626}"/>
          </ac:spMkLst>
        </pc:spChg>
        <pc:spChg chg="add">
          <ac:chgData name="jose luis avenda�o mendez" userId="39b0e45515e20cf0" providerId="LiveId" clId="{933679E9-2237-4444-95A0-C21985457FA6}" dt="2025-07-13T02:42:22.230" v="3" actId="26606"/>
          <ac:spMkLst>
            <pc:docMk/>
            <pc:sldMk cId="3892848122" sldId="261"/>
            <ac:spMk id="9" creationId="{4065D9BE-A58D-6E8A-D4A2-5056F3C5E9CA}"/>
          </ac:spMkLst>
        </pc:spChg>
        <pc:spChg chg="add">
          <ac:chgData name="jose luis avenda�o mendez" userId="39b0e45515e20cf0" providerId="LiveId" clId="{933679E9-2237-4444-95A0-C21985457FA6}" dt="2025-07-13T02:42:22.230" v="3" actId="26606"/>
          <ac:spMkLst>
            <pc:docMk/>
            <pc:sldMk cId="3892848122" sldId="261"/>
            <ac:spMk id="11" creationId="{A745E793-BC99-8991-71CD-53FFBB6A8F69}"/>
          </ac:spMkLst>
        </pc:spChg>
        <pc:picChg chg="add mod">
          <ac:chgData name="jose luis avenda�o mendez" userId="39b0e45515e20cf0" providerId="LiveId" clId="{933679E9-2237-4444-95A0-C21985457FA6}" dt="2025-07-13T02:42:22.230" v="3" actId="26606"/>
          <ac:picMkLst>
            <pc:docMk/>
            <pc:sldMk cId="3892848122" sldId="261"/>
            <ac:picMk id="4" creationId="{292705F7-D083-1DCE-D33E-77A841A9BB1A}"/>
          </ac:picMkLst>
        </pc:picChg>
      </pc:sldChg>
      <pc:sldChg chg="addSp modSp mod setBg">
        <pc:chgData name="jose luis avenda�o mendez" userId="39b0e45515e20cf0" providerId="LiveId" clId="{933679E9-2237-4444-95A0-C21985457FA6}" dt="2025-07-13T02:43:02.170" v="5" actId="26606"/>
        <pc:sldMkLst>
          <pc:docMk/>
          <pc:sldMk cId="970352897" sldId="262"/>
        </pc:sldMkLst>
        <pc:spChg chg="mod">
          <ac:chgData name="jose luis avenda�o mendez" userId="39b0e45515e20cf0" providerId="LiveId" clId="{933679E9-2237-4444-95A0-C21985457FA6}" dt="2025-07-13T02:43:02.170" v="5" actId="26606"/>
          <ac:spMkLst>
            <pc:docMk/>
            <pc:sldMk cId="970352897" sldId="262"/>
            <ac:spMk id="2" creationId="{C3C4D60E-3CEE-FB13-4A8A-51786F22B375}"/>
          </ac:spMkLst>
        </pc:spChg>
        <pc:spChg chg="mod">
          <ac:chgData name="jose luis avenda�o mendez" userId="39b0e45515e20cf0" providerId="LiveId" clId="{933679E9-2237-4444-95A0-C21985457FA6}" dt="2025-07-13T02:43:02.170" v="5" actId="26606"/>
          <ac:spMkLst>
            <pc:docMk/>
            <pc:sldMk cId="970352897" sldId="262"/>
            <ac:spMk id="3" creationId="{193018A2-2BEF-0DB8-AD83-0779F4FA51EA}"/>
          </ac:spMkLst>
        </pc:spChg>
        <pc:spChg chg="add">
          <ac:chgData name="jose luis avenda�o mendez" userId="39b0e45515e20cf0" providerId="LiveId" clId="{933679E9-2237-4444-95A0-C21985457FA6}" dt="2025-07-13T02:43:02.170" v="5" actId="26606"/>
          <ac:spMkLst>
            <pc:docMk/>
            <pc:sldMk cId="970352897" sldId="262"/>
            <ac:spMk id="2055" creationId="{4065D9BE-A58D-6E8A-D4A2-5056F3C5E9CA}"/>
          </ac:spMkLst>
        </pc:spChg>
        <pc:spChg chg="add">
          <ac:chgData name="jose luis avenda�o mendez" userId="39b0e45515e20cf0" providerId="LiveId" clId="{933679E9-2237-4444-95A0-C21985457FA6}" dt="2025-07-13T02:43:02.170" v="5" actId="26606"/>
          <ac:spMkLst>
            <pc:docMk/>
            <pc:sldMk cId="970352897" sldId="262"/>
            <ac:spMk id="2057" creationId="{A745E793-BC99-8991-71CD-53FFBB6A8F69}"/>
          </ac:spMkLst>
        </pc:spChg>
        <pc:picChg chg="add mod">
          <ac:chgData name="jose luis avenda�o mendez" userId="39b0e45515e20cf0" providerId="LiveId" clId="{933679E9-2237-4444-95A0-C21985457FA6}" dt="2025-07-13T02:43:02.170" v="5" actId="26606"/>
          <ac:picMkLst>
            <pc:docMk/>
            <pc:sldMk cId="970352897" sldId="262"/>
            <ac:picMk id="2050" creationId="{1EE277A3-C97D-9629-C00F-C1679273FF8B}"/>
          </ac:picMkLst>
        </pc:picChg>
      </pc:sldChg>
      <pc:sldChg chg="addSp modSp mod setBg">
        <pc:chgData name="jose luis avenda�o mendez" userId="39b0e45515e20cf0" providerId="LiveId" clId="{933679E9-2237-4444-95A0-C21985457FA6}" dt="2025-07-13T02:43:24.544" v="7" actId="26606"/>
        <pc:sldMkLst>
          <pc:docMk/>
          <pc:sldMk cId="2824881029" sldId="263"/>
        </pc:sldMkLst>
        <pc:spChg chg="mod">
          <ac:chgData name="jose luis avenda�o mendez" userId="39b0e45515e20cf0" providerId="LiveId" clId="{933679E9-2237-4444-95A0-C21985457FA6}" dt="2025-07-13T02:43:24.544" v="7" actId="26606"/>
          <ac:spMkLst>
            <pc:docMk/>
            <pc:sldMk cId="2824881029" sldId="263"/>
            <ac:spMk id="2" creationId="{DF6B5FFA-B6ED-0B4B-20F6-631EBD61DFC9}"/>
          </ac:spMkLst>
        </pc:spChg>
        <pc:spChg chg="mod">
          <ac:chgData name="jose luis avenda�o mendez" userId="39b0e45515e20cf0" providerId="LiveId" clId="{933679E9-2237-4444-95A0-C21985457FA6}" dt="2025-07-13T02:43:24.544" v="7" actId="26606"/>
          <ac:spMkLst>
            <pc:docMk/>
            <pc:sldMk cId="2824881029" sldId="263"/>
            <ac:spMk id="3" creationId="{81D715A7-63C3-462E-E9EC-107B457D4508}"/>
          </ac:spMkLst>
        </pc:spChg>
        <pc:spChg chg="add">
          <ac:chgData name="jose luis avenda�o mendez" userId="39b0e45515e20cf0" providerId="LiveId" clId="{933679E9-2237-4444-95A0-C21985457FA6}" dt="2025-07-13T02:43:24.544" v="7" actId="26606"/>
          <ac:spMkLst>
            <pc:docMk/>
            <pc:sldMk cId="2824881029" sldId="263"/>
            <ac:spMk id="3079" creationId="{AD1BDCCC-E676-2A7E-BE11-2B8C23DB287F}"/>
          </ac:spMkLst>
        </pc:spChg>
        <pc:spChg chg="add">
          <ac:chgData name="jose luis avenda�o mendez" userId="39b0e45515e20cf0" providerId="LiveId" clId="{933679E9-2237-4444-95A0-C21985457FA6}" dt="2025-07-13T02:43:24.544" v="7" actId="26606"/>
          <ac:spMkLst>
            <pc:docMk/>
            <pc:sldMk cId="2824881029" sldId="263"/>
            <ac:spMk id="3081" creationId="{781C97B1-8A09-6383-8C65-A3B73577816A}"/>
          </ac:spMkLst>
        </pc:spChg>
        <pc:picChg chg="add mod">
          <ac:chgData name="jose luis avenda�o mendez" userId="39b0e45515e20cf0" providerId="LiveId" clId="{933679E9-2237-4444-95A0-C21985457FA6}" dt="2025-07-13T02:43:24.544" v="7" actId="26606"/>
          <ac:picMkLst>
            <pc:docMk/>
            <pc:sldMk cId="2824881029" sldId="263"/>
            <ac:picMk id="3074" creationId="{AE7A7F73-B7DC-A1AF-03F3-D7FE050B7499}"/>
          </ac:picMkLst>
        </pc:picChg>
      </pc:sldChg>
      <pc:sldChg chg="modSp mod">
        <pc:chgData name="jose luis avenda�o mendez" userId="39b0e45515e20cf0" providerId="LiveId" clId="{933679E9-2237-4444-95A0-C21985457FA6}" dt="2025-07-13T02:43:32.324" v="8" actId="122"/>
        <pc:sldMkLst>
          <pc:docMk/>
          <pc:sldMk cId="2034411046" sldId="264"/>
        </pc:sldMkLst>
        <pc:spChg chg="mod">
          <ac:chgData name="jose luis avenda�o mendez" userId="39b0e45515e20cf0" providerId="LiveId" clId="{933679E9-2237-4444-95A0-C21985457FA6}" dt="2025-07-13T02:43:32.324" v="8" actId="122"/>
          <ac:spMkLst>
            <pc:docMk/>
            <pc:sldMk cId="2034411046" sldId="264"/>
            <ac:spMk id="2" creationId="{ED7E4C54-425A-7C64-CE70-6A3C5AADF11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710FF2-7E10-416D-95A1-2F66950AA69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66DE4D1B-DA9C-4AD8-8C69-AB4FE2ABF80D}">
      <dgm:prSet/>
      <dgm:spPr/>
      <dgm:t>
        <a:bodyPr/>
        <a:lstStyle/>
        <a:p>
          <a:r>
            <a:rPr lang="es-CL"/>
            <a:t>¿Dios esta en todo lugar?</a:t>
          </a:r>
          <a:endParaRPr lang="en-US"/>
        </a:p>
      </dgm:t>
    </dgm:pt>
    <dgm:pt modelId="{F2219C48-A329-4E0E-A290-3F47A9EA05F5}" type="parTrans" cxnId="{3D65389E-F2F0-40E1-A66C-DD476FA2B899}">
      <dgm:prSet/>
      <dgm:spPr/>
      <dgm:t>
        <a:bodyPr/>
        <a:lstStyle/>
        <a:p>
          <a:endParaRPr lang="en-US"/>
        </a:p>
      </dgm:t>
    </dgm:pt>
    <dgm:pt modelId="{967DB558-E478-4CDC-93EE-A21E9A22177B}" type="sibTrans" cxnId="{3D65389E-F2F0-40E1-A66C-DD476FA2B899}">
      <dgm:prSet/>
      <dgm:spPr/>
      <dgm:t>
        <a:bodyPr/>
        <a:lstStyle/>
        <a:p>
          <a:endParaRPr lang="en-US"/>
        </a:p>
      </dgm:t>
    </dgm:pt>
    <dgm:pt modelId="{A1D8F134-BB31-461E-B39A-315588895AE5}">
      <dgm:prSet/>
      <dgm:spPr/>
      <dgm:t>
        <a:bodyPr/>
        <a:lstStyle/>
        <a:p>
          <a:r>
            <a:rPr lang="es-CL"/>
            <a:t>¿Cómo explicarías eso?</a:t>
          </a:r>
          <a:endParaRPr lang="en-US"/>
        </a:p>
      </dgm:t>
    </dgm:pt>
    <dgm:pt modelId="{14089649-10DF-4D93-9F66-39B1FB66DE75}" type="parTrans" cxnId="{C3F801CE-C3BB-4530-B5CF-6DB08F3FAE0B}">
      <dgm:prSet/>
      <dgm:spPr/>
      <dgm:t>
        <a:bodyPr/>
        <a:lstStyle/>
        <a:p>
          <a:endParaRPr lang="en-US"/>
        </a:p>
      </dgm:t>
    </dgm:pt>
    <dgm:pt modelId="{84C5A3D7-324C-4B0F-BCBA-264EB4CD4558}" type="sibTrans" cxnId="{C3F801CE-C3BB-4530-B5CF-6DB08F3FAE0B}">
      <dgm:prSet/>
      <dgm:spPr/>
      <dgm:t>
        <a:bodyPr/>
        <a:lstStyle/>
        <a:p>
          <a:endParaRPr lang="en-US"/>
        </a:p>
      </dgm:t>
    </dgm:pt>
    <dgm:pt modelId="{A5548475-8143-4811-A363-EBE164B2B81B}">
      <dgm:prSet/>
      <dgm:spPr/>
      <dgm:t>
        <a:bodyPr/>
        <a:lstStyle/>
        <a:p>
          <a:r>
            <a:rPr lang="es-CL"/>
            <a:t>¿Esta en todo lugar a veces o en todo tiempo?</a:t>
          </a:r>
          <a:endParaRPr lang="en-US"/>
        </a:p>
      </dgm:t>
    </dgm:pt>
    <dgm:pt modelId="{833043D5-6B5F-4FBD-9FF3-1FC009E981AC}" type="parTrans" cxnId="{055A8EA3-2044-4CEB-9F32-30DFC7A0BE7F}">
      <dgm:prSet/>
      <dgm:spPr/>
      <dgm:t>
        <a:bodyPr/>
        <a:lstStyle/>
        <a:p>
          <a:endParaRPr lang="en-US"/>
        </a:p>
      </dgm:t>
    </dgm:pt>
    <dgm:pt modelId="{094DAE8F-403E-49D7-98A7-9312F4549F4B}" type="sibTrans" cxnId="{055A8EA3-2044-4CEB-9F32-30DFC7A0BE7F}">
      <dgm:prSet/>
      <dgm:spPr/>
      <dgm:t>
        <a:bodyPr/>
        <a:lstStyle/>
        <a:p>
          <a:endParaRPr lang="en-US"/>
        </a:p>
      </dgm:t>
    </dgm:pt>
    <dgm:pt modelId="{BE466649-2EC6-4F37-A82C-A8F805F9EC4A}" type="pres">
      <dgm:prSet presAssocID="{B8710FF2-7E10-416D-95A1-2F66950AA690}" presName="linear" presStyleCnt="0">
        <dgm:presLayoutVars>
          <dgm:animLvl val="lvl"/>
          <dgm:resizeHandles val="exact"/>
        </dgm:presLayoutVars>
      </dgm:prSet>
      <dgm:spPr/>
    </dgm:pt>
    <dgm:pt modelId="{4E1F79CA-33B8-49AB-98AC-8203A13069F1}" type="pres">
      <dgm:prSet presAssocID="{66DE4D1B-DA9C-4AD8-8C69-AB4FE2ABF80D}" presName="parentText" presStyleLbl="node1" presStyleIdx="0" presStyleCnt="3">
        <dgm:presLayoutVars>
          <dgm:chMax val="0"/>
          <dgm:bulletEnabled val="1"/>
        </dgm:presLayoutVars>
      </dgm:prSet>
      <dgm:spPr/>
    </dgm:pt>
    <dgm:pt modelId="{1BD3E12A-5B83-4190-ADF9-A3DF2A2A54D0}" type="pres">
      <dgm:prSet presAssocID="{967DB558-E478-4CDC-93EE-A21E9A22177B}" presName="spacer" presStyleCnt="0"/>
      <dgm:spPr/>
    </dgm:pt>
    <dgm:pt modelId="{C096B9B6-AD80-41ED-A71F-D15E01D6BF28}" type="pres">
      <dgm:prSet presAssocID="{A1D8F134-BB31-461E-B39A-315588895AE5}" presName="parentText" presStyleLbl="node1" presStyleIdx="1" presStyleCnt="3">
        <dgm:presLayoutVars>
          <dgm:chMax val="0"/>
          <dgm:bulletEnabled val="1"/>
        </dgm:presLayoutVars>
      </dgm:prSet>
      <dgm:spPr/>
    </dgm:pt>
    <dgm:pt modelId="{5BBF214C-040C-49ED-93E0-E99752E5C316}" type="pres">
      <dgm:prSet presAssocID="{84C5A3D7-324C-4B0F-BCBA-264EB4CD4558}" presName="spacer" presStyleCnt="0"/>
      <dgm:spPr/>
    </dgm:pt>
    <dgm:pt modelId="{C12C650C-E53E-456B-956A-4D71B7627192}" type="pres">
      <dgm:prSet presAssocID="{A5548475-8143-4811-A363-EBE164B2B81B}" presName="parentText" presStyleLbl="node1" presStyleIdx="2" presStyleCnt="3">
        <dgm:presLayoutVars>
          <dgm:chMax val="0"/>
          <dgm:bulletEnabled val="1"/>
        </dgm:presLayoutVars>
      </dgm:prSet>
      <dgm:spPr/>
    </dgm:pt>
  </dgm:ptLst>
  <dgm:cxnLst>
    <dgm:cxn modelId="{E53D680A-85A7-485E-A90B-4FE869084C57}" type="presOf" srcId="{A1D8F134-BB31-461E-B39A-315588895AE5}" destId="{C096B9B6-AD80-41ED-A71F-D15E01D6BF28}" srcOrd="0" destOrd="0" presId="urn:microsoft.com/office/officeart/2005/8/layout/vList2"/>
    <dgm:cxn modelId="{3D65389E-F2F0-40E1-A66C-DD476FA2B899}" srcId="{B8710FF2-7E10-416D-95A1-2F66950AA690}" destId="{66DE4D1B-DA9C-4AD8-8C69-AB4FE2ABF80D}" srcOrd="0" destOrd="0" parTransId="{F2219C48-A329-4E0E-A290-3F47A9EA05F5}" sibTransId="{967DB558-E478-4CDC-93EE-A21E9A22177B}"/>
    <dgm:cxn modelId="{055A8EA3-2044-4CEB-9F32-30DFC7A0BE7F}" srcId="{B8710FF2-7E10-416D-95A1-2F66950AA690}" destId="{A5548475-8143-4811-A363-EBE164B2B81B}" srcOrd="2" destOrd="0" parTransId="{833043D5-6B5F-4FBD-9FF3-1FC009E981AC}" sibTransId="{094DAE8F-403E-49D7-98A7-9312F4549F4B}"/>
    <dgm:cxn modelId="{C3F801CE-C3BB-4530-B5CF-6DB08F3FAE0B}" srcId="{B8710FF2-7E10-416D-95A1-2F66950AA690}" destId="{A1D8F134-BB31-461E-B39A-315588895AE5}" srcOrd="1" destOrd="0" parTransId="{14089649-10DF-4D93-9F66-39B1FB66DE75}" sibTransId="{84C5A3D7-324C-4B0F-BCBA-264EB4CD4558}"/>
    <dgm:cxn modelId="{CBB3DEE2-3530-4925-B7CB-88AC93358CBF}" type="presOf" srcId="{66DE4D1B-DA9C-4AD8-8C69-AB4FE2ABF80D}" destId="{4E1F79CA-33B8-49AB-98AC-8203A13069F1}" srcOrd="0" destOrd="0" presId="urn:microsoft.com/office/officeart/2005/8/layout/vList2"/>
    <dgm:cxn modelId="{7EE4D5F4-393E-4493-B681-35805BC6EF91}" type="presOf" srcId="{B8710FF2-7E10-416D-95A1-2F66950AA690}" destId="{BE466649-2EC6-4F37-A82C-A8F805F9EC4A}" srcOrd="0" destOrd="0" presId="urn:microsoft.com/office/officeart/2005/8/layout/vList2"/>
    <dgm:cxn modelId="{0F2879FF-ACC3-4435-8A69-755DADB0DC1C}" type="presOf" srcId="{A5548475-8143-4811-A363-EBE164B2B81B}" destId="{C12C650C-E53E-456B-956A-4D71B7627192}" srcOrd="0" destOrd="0" presId="urn:microsoft.com/office/officeart/2005/8/layout/vList2"/>
    <dgm:cxn modelId="{B4706126-098C-443D-A1A3-188CA0887E58}" type="presParOf" srcId="{BE466649-2EC6-4F37-A82C-A8F805F9EC4A}" destId="{4E1F79CA-33B8-49AB-98AC-8203A13069F1}" srcOrd="0" destOrd="0" presId="urn:microsoft.com/office/officeart/2005/8/layout/vList2"/>
    <dgm:cxn modelId="{C5A9742F-2A97-4B8F-B803-DF8F2C31EC49}" type="presParOf" srcId="{BE466649-2EC6-4F37-A82C-A8F805F9EC4A}" destId="{1BD3E12A-5B83-4190-ADF9-A3DF2A2A54D0}" srcOrd="1" destOrd="0" presId="urn:microsoft.com/office/officeart/2005/8/layout/vList2"/>
    <dgm:cxn modelId="{E4090C77-9F84-4EFC-BE2F-7983827CB866}" type="presParOf" srcId="{BE466649-2EC6-4F37-A82C-A8F805F9EC4A}" destId="{C096B9B6-AD80-41ED-A71F-D15E01D6BF28}" srcOrd="2" destOrd="0" presId="urn:microsoft.com/office/officeart/2005/8/layout/vList2"/>
    <dgm:cxn modelId="{EFAA2D81-178C-490F-8E96-FD535CB50516}" type="presParOf" srcId="{BE466649-2EC6-4F37-A82C-A8F805F9EC4A}" destId="{5BBF214C-040C-49ED-93E0-E99752E5C316}" srcOrd="3" destOrd="0" presId="urn:microsoft.com/office/officeart/2005/8/layout/vList2"/>
    <dgm:cxn modelId="{7615864D-B3C6-4662-B3C0-5A706ECE0087}" type="presParOf" srcId="{BE466649-2EC6-4F37-A82C-A8F805F9EC4A}" destId="{C12C650C-E53E-456B-956A-4D71B762719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1F79CA-33B8-49AB-98AC-8203A13069F1}">
      <dsp:nvSpPr>
        <dsp:cNvPr id="0" name=""/>
        <dsp:cNvSpPr/>
      </dsp:nvSpPr>
      <dsp:spPr>
        <a:xfrm>
          <a:off x="0" y="28858"/>
          <a:ext cx="6620255" cy="155902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s-CL" sz="4000" kern="1200"/>
            <a:t>¿Dios esta en todo lugar?</a:t>
          </a:r>
          <a:endParaRPr lang="en-US" sz="4000" kern="1200"/>
        </a:p>
      </dsp:txBody>
      <dsp:txXfrm>
        <a:off x="76105" y="104963"/>
        <a:ext cx="6468045" cy="1406815"/>
      </dsp:txXfrm>
    </dsp:sp>
    <dsp:sp modelId="{C096B9B6-AD80-41ED-A71F-D15E01D6BF28}">
      <dsp:nvSpPr>
        <dsp:cNvPr id="0" name=""/>
        <dsp:cNvSpPr/>
      </dsp:nvSpPr>
      <dsp:spPr>
        <a:xfrm>
          <a:off x="0" y="1703083"/>
          <a:ext cx="6620255" cy="1559025"/>
        </a:xfrm>
        <a:prstGeom prst="roundRect">
          <a:avLst/>
        </a:prstGeom>
        <a:solidFill>
          <a:schemeClr val="accent5">
            <a:hueOff val="4187701"/>
            <a:satOff val="449"/>
            <a:lumOff val="-862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s-CL" sz="4000" kern="1200"/>
            <a:t>¿Cómo explicarías eso?</a:t>
          </a:r>
          <a:endParaRPr lang="en-US" sz="4000" kern="1200"/>
        </a:p>
      </dsp:txBody>
      <dsp:txXfrm>
        <a:off x="76105" y="1779188"/>
        <a:ext cx="6468045" cy="1406815"/>
      </dsp:txXfrm>
    </dsp:sp>
    <dsp:sp modelId="{C12C650C-E53E-456B-956A-4D71B7627192}">
      <dsp:nvSpPr>
        <dsp:cNvPr id="0" name=""/>
        <dsp:cNvSpPr/>
      </dsp:nvSpPr>
      <dsp:spPr>
        <a:xfrm>
          <a:off x="0" y="3377308"/>
          <a:ext cx="6620255" cy="1559025"/>
        </a:xfrm>
        <a:prstGeom prst="roundRect">
          <a:avLst/>
        </a:prstGeom>
        <a:solidFill>
          <a:schemeClr val="accent5">
            <a:hueOff val="8375403"/>
            <a:satOff val="897"/>
            <a:lumOff val="-1725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s-CL" sz="4000" kern="1200"/>
            <a:t>¿Esta en todo lugar a veces o en todo tiempo?</a:t>
          </a:r>
          <a:endParaRPr lang="en-US" sz="4000" kern="1200"/>
        </a:p>
      </dsp:txBody>
      <dsp:txXfrm>
        <a:off x="76105" y="3453413"/>
        <a:ext cx="6468045" cy="140681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2272011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403618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‹Nº›</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2060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2634899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‹Nº›</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894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1231145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3408162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527491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3202363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641430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7/12/2025</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‹Nº›</a:t>
            </a:fld>
            <a:endParaRPr lang="en-US"/>
          </a:p>
        </p:txBody>
      </p:sp>
    </p:spTree>
    <p:extLst>
      <p:ext uri="{BB962C8B-B14F-4D97-AF65-F5344CB8AC3E}">
        <p14:creationId xmlns:p14="http://schemas.microsoft.com/office/powerpoint/2010/main" val="211707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7/12/2025</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‹Nº›</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70899086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pic>
        <p:nvPicPr>
          <p:cNvPr id="4" name="Picture 3">
            <a:extLst>
              <a:ext uri="{FF2B5EF4-FFF2-40B4-BE49-F238E27FC236}">
                <a16:creationId xmlns:a16="http://schemas.microsoft.com/office/drawing/2014/main" id="{5F3D3102-36AC-D92C-CCA7-90FCFC0344BC}"/>
              </a:ext>
            </a:extLst>
          </p:cNvPr>
          <p:cNvPicPr>
            <a:picLocks noChangeAspect="1"/>
          </p:cNvPicPr>
          <p:nvPr/>
        </p:nvPicPr>
        <p:blipFill>
          <a:blip r:embed="rId2"/>
          <a:srcRect t="4128" b="10645"/>
          <a:stretch>
            <a:fillRect/>
          </a:stretch>
        </p:blipFill>
        <p:spPr>
          <a:xfrm>
            <a:off x="20" y="10"/>
            <a:ext cx="12191979" cy="6857990"/>
          </a:xfrm>
          <a:prstGeom prst="rect">
            <a:avLst/>
          </a:prstGeom>
        </p:spPr>
      </p:pic>
      <p:sp>
        <p:nvSpPr>
          <p:cNvPr id="11" name="Rectangle 10">
            <a:extLst>
              <a:ext uri="{FF2B5EF4-FFF2-40B4-BE49-F238E27FC236}">
                <a16:creationId xmlns:a16="http://schemas.microsoft.com/office/drawing/2014/main" id="{912025B4-7337-735E-4DC9-E634D20119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20000"/>
                </a:schemeClr>
              </a:gs>
              <a:gs pos="26000">
                <a:schemeClr val="bg1">
                  <a:alpha val="7000"/>
                </a:schemeClr>
              </a:gs>
              <a:gs pos="100000">
                <a:schemeClr val="bg1">
                  <a:alpha val="3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ítulo 1">
            <a:extLst>
              <a:ext uri="{FF2B5EF4-FFF2-40B4-BE49-F238E27FC236}">
                <a16:creationId xmlns:a16="http://schemas.microsoft.com/office/drawing/2014/main" id="{EFE8CC7E-8EA5-4D6C-CE9A-173464D0296D}"/>
              </a:ext>
            </a:extLst>
          </p:cNvPr>
          <p:cNvSpPr>
            <a:spLocks noGrp="1"/>
          </p:cNvSpPr>
          <p:nvPr>
            <p:ph type="ctrTitle"/>
          </p:nvPr>
        </p:nvSpPr>
        <p:spPr>
          <a:xfrm>
            <a:off x="438910" y="978408"/>
            <a:ext cx="4795819" cy="3969960"/>
          </a:xfrm>
        </p:spPr>
        <p:txBody>
          <a:bodyPr anchor="t">
            <a:normAutofit/>
          </a:bodyPr>
          <a:lstStyle/>
          <a:p>
            <a:r>
              <a:rPr lang="es-CL" sz="6600"/>
              <a:t>Atributos de Dios</a:t>
            </a:r>
          </a:p>
        </p:txBody>
      </p:sp>
      <p:sp>
        <p:nvSpPr>
          <p:cNvPr id="3" name="Subtítulo 2">
            <a:extLst>
              <a:ext uri="{FF2B5EF4-FFF2-40B4-BE49-F238E27FC236}">
                <a16:creationId xmlns:a16="http://schemas.microsoft.com/office/drawing/2014/main" id="{A597B079-71C5-C00D-4E8D-9B1257BA2DA4}"/>
              </a:ext>
            </a:extLst>
          </p:cNvPr>
          <p:cNvSpPr>
            <a:spLocks noGrp="1"/>
          </p:cNvSpPr>
          <p:nvPr>
            <p:ph type="subTitle" idx="1"/>
          </p:nvPr>
        </p:nvSpPr>
        <p:spPr>
          <a:xfrm>
            <a:off x="438910" y="4948369"/>
            <a:ext cx="4381634" cy="1157436"/>
          </a:xfrm>
        </p:spPr>
        <p:txBody>
          <a:bodyPr anchor="b">
            <a:normAutofit/>
          </a:bodyPr>
          <a:lstStyle/>
          <a:p>
            <a:pPr>
              <a:lnSpc>
                <a:spcPct val="100000"/>
              </a:lnSpc>
            </a:pPr>
            <a:r>
              <a:rPr lang="es-CL"/>
              <a:t>Leccion III</a:t>
            </a:r>
            <a:br>
              <a:rPr lang="es-CL"/>
            </a:br>
            <a:r>
              <a:rPr lang="es-CL"/>
              <a:t>Omniprescencia de Dios</a:t>
            </a:r>
            <a:br>
              <a:rPr lang="es-CL"/>
            </a:br>
            <a:r>
              <a:rPr lang="es-CL"/>
              <a:t>Dios esta en todo lugar.</a:t>
            </a:r>
          </a:p>
        </p:txBody>
      </p:sp>
      <p:sp>
        <p:nvSpPr>
          <p:cNvPr id="26" name="Rectangle 12">
            <a:extLst>
              <a:ext uri="{FF2B5EF4-FFF2-40B4-BE49-F238E27FC236}">
                <a16:creationId xmlns:a16="http://schemas.microsoft.com/office/drawing/2014/main" id="{150CDACD-D191-E642-F686-FCB54B7E5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8" y="508090"/>
            <a:ext cx="4695702"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Tree>
    <p:extLst>
      <p:ext uri="{BB962C8B-B14F-4D97-AF65-F5344CB8AC3E}">
        <p14:creationId xmlns:p14="http://schemas.microsoft.com/office/powerpoint/2010/main" val="81906656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7D949E-564D-4503-A64E-D22FA3232C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7A93944-B915-9260-7E0A-1B9A5BC0E5B6}"/>
              </a:ext>
            </a:extLst>
          </p:cNvPr>
          <p:cNvSpPr>
            <a:spLocks noGrp="1"/>
          </p:cNvSpPr>
          <p:nvPr>
            <p:ph type="title"/>
          </p:nvPr>
        </p:nvSpPr>
        <p:spPr>
          <a:xfrm>
            <a:off x="521208" y="978408"/>
            <a:ext cx="4032504" cy="3364992"/>
          </a:xfrm>
        </p:spPr>
        <p:txBody>
          <a:bodyPr>
            <a:normAutofit/>
          </a:bodyPr>
          <a:lstStyle/>
          <a:p>
            <a:r>
              <a:rPr lang="es-CL" dirty="0"/>
              <a:t>Pregunta para iniciar.</a:t>
            </a:r>
          </a:p>
        </p:txBody>
      </p:sp>
      <p:sp>
        <p:nvSpPr>
          <p:cNvPr id="11" name="Rectangle 10">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403250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51808AB-2943-464C-A710-F2A18D8693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5776" y="6300216"/>
            <a:ext cx="6620256"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3EDAEDD0-5694-413D-D804-C762C22A116C}"/>
              </a:ext>
            </a:extLst>
          </p:cNvPr>
          <p:cNvGraphicFramePr>
            <a:graphicFrameLocks noGrp="1"/>
          </p:cNvGraphicFramePr>
          <p:nvPr>
            <p:ph idx="1"/>
            <p:extLst>
              <p:ext uri="{D42A27DB-BD31-4B8C-83A1-F6EECF244321}">
                <p14:modId xmlns:p14="http://schemas.microsoft.com/office/powerpoint/2010/main" val="3230227044"/>
              </p:ext>
            </p:extLst>
          </p:nvPr>
        </p:nvGraphicFramePr>
        <p:xfrm>
          <a:off x="5065776" y="978408"/>
          <a:ext cx="6620256" cy="4965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58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680416-6805-0207-2E6E-2FA97B581555}"/>
              </a:ext>
            </a:extLst>
          </p:cNvPr>
          <p:cNvSpPr>
            <a:spLocks noGrp="1"/>
          </p:cNvSpPr>
          <p:nvPr>
            <p:ph type="title"/>
          </p:nvPr>
        </p:nvSpPr>
        <p:spPr/>
        <p:txBody>
          <a:bodyPr/>
          <a:lstStyle/>
          <a:p>
            <a:r>
              <a:rPr lang="es-CL" dirty="0"/>
              <a:t>¿Qué significa esto?</a:t>
            </a:r>
          </a:p>
        </p:txBody>
      </p:sp>
      <p:sp>
        <p:nvSpPr>
          <p:cNvPr id="3" name="Marcador de contenido 2">
            <a:extLst>
              <a:ext uri="{FF2B5EF4-FFF2-40B4-BE49-F238E27FC236}">
                <a16:creationId xmlns:a16="http://schemas.microsoft.com/office/drawing/2014/main" id="{A6F97732-9DDF-196E-3EF2-082457DEABCD}"/>
              </a:ext>
            </a:extLst>
          </p:cNvPr>
          <p:cNvSpPr>
            <a:spLocks noGrp="1"/>
          </p:cNvSpPr>
          <p:nvPr>
            <p:ph idx="1"/>
          </p:nvPr>
        </p:nvSpPr>
        <p:spPr>
          <a:xfrm>
            <a:off x="521208" y="2137872"/>
            <a:ext cx="11155680" cy="850392"/>
          </a:xfrm>
        </p:spPr>
        <p:txBody>
          <a:bodyPr/>
          <a:lstStyle/>
          <a:p>
            <a:pPr marL="0" indent="0">
              <a:buNone/>
            </a:pPr>
            <a:r>
              <a:rPr lang="es-CL" dirty="0"/>
              <a:t>La omnipresencia, no es algo que nosotros vemos literalmente en la escritura, pero es una verdad evidentemente revelada en la escritura.</a:t>
            </a:r>
          </a:p>
        </p:txBody>
      </p:sp>
      <p:sp>
        <p:nvSpPr>
          <p:cNvPr id="4" name="CuadroTexto 3">
            <a:extLst>
              <a:ext uri="{FF2B5EF4-FFF2-40B4-BE49-F238E27FC236}">
                <a16:creationId xmlns:a16="http://schemas.microsoft.com/office/drawing/2014/main" id="{64DB8D42-28C9-E3F6-A953-FC24875D9B2C}"/>
              </a:ext>
            </a:extLst>
          </p:cNvPr>
          <p:cNvSpPr txBox="1"/>
          <p:nvPr/>
        </p:nvSpPr>
        <p:spPr>
          <a:xfrm>
            <a:off x="2724241" y="2954582"/>
            <a:ext cx="1778310"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L" sz="3600" b="1" dirty="0" err="1"/>
              <a:t>Omni</a:t>
            </a:r>
            <a:endParaRPr lang="es-CL" sz="3600" b="1" dirty="0"/>
          </a:p>
        </p:txBody>
      </p:sp>
      <p:sp>
        <p:nvSpPr>
          <p:cNvPr id="5" name="CuadroTexto 4">
            <a:extLst>
              <a:ext uri="{FF2B5EF4-FFF2-40B4-BE49-F238E27FC236}">
                <a16:creationId xmlns:a16="http://schemas.microsoft.com/office/drawing/2014/main" id="{CBF51F95-20FE-8CCC-90BD-93AD57792422}"/>
              </a:ext>
            </a:extLst>
          </p:cNvPr>
          <p:cNvSpPr txBox="1"/>
          <p:nvPr/>
        </p:nvSpPr>
        <p:spPr>
          <a:xfrm>
            <a:off x="7043195" y="2954581"/>
            <a:ext cx="2424564"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L" sz="3600" b="1" dirty="0" err="1"/>
              <a:t>Presentia</a:t>
            </a:r>
            <a:endParaRPr lang="es-CL" sz="3600" b="1" dirty="0"/>
          </a:p>
        </p:txBody>
      </p:sp>
      <p:sp>
        <p:nvSpPr>
          <p:cNvPr id="6" name="CuadroTexto 5">
            <a:extLst>
              <a:ext uri="{FF2B5EF4-FFF2-40B4-BE49-F238E27FC236}">
                <a16:creationId xmlns:a16="http://schemas.microsoft.com/office/drawing/2014/main" id="{A17E16BE-4EA3-F459-E066-A0FFCC20B594}"/>
              </a:ext>
            </a:extLst>
          </p:cNvPr>
          <p:cNvSpPr txBox="1"/>
          <p:nvPr/>
        </p:nvSpPr>
        <p:spPr>
          <a:xfrm>
            <a:off x="2724241" y="4318107"/>
            <a:ext cx="1778310"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L" sz="3600" b="1" dirty="0"/>
              <a:t>Todo</a:t>
            </a:r>
          </a:p>
        </p:txBody>
      </p:sp>
      <p:sp>
        <p:nvSpPr>
          <p:cNvPr id="7" name="CuadroTexto 6">
            <a:extLst>
              <a:ext uri="{FF2B5EF4-FFF2-40B4-BE49-F238E27FC236}">
                <a16:creationId xmlns:a16="http://schemas.microsoft.com/office/drawing/2014/main" id="{EED6E0CE-81C8-96B5-31A6-38F428AD8D19}"/>
              </a:ext>
            </a:extLst>
          </p:cNvPr>
          <p:cNvSpPr txBox="1"/>
          <p:nvPr/>
        </p:nvSpPr>
        <p:spPr>
          <a:xfrm>
            <a:off x="7043195" y="4318106"/>
            <a:ext cx="2424564"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L" sz="3600" b="1" dirty="0"/>
              <a:t>Presencia</a:t>
            </a:r>
          </a:p>
        </p:txBody>
      </p:sp>
      <p:sp>
        <p:nvSpPr>
          <p:cNvPr id="8" name="CuadroTexto 7">
            <a:extLst>
              <a:ext uri="{FF2B5EF4-FFF2-40B4-BE49-F238E27FC236}">
                <a16:creationId xmlns:a16="http://schemas.microsoft.com/office/drawing/2014/main" id="{5DB24595-9542-47B0-45E2-635A598B0793}"/>
              </a:ext>
            </a:extLst>
          </p:cNvPr>
          <p:cNvSpPr txBox="1"/>
          <p:nvPr/>
        </p:nvSpPr>
        <p:spPr>
          <a:xfrm>
            <a:off x="320233" y="5879592"/>
            <a:ext cx="11551534" cy="58477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L" sz="3200" b="1" dirty="0"/>
              <a:t>Presencia en todo lugar, o estar presente en todo lugar</a:t>
            </a:r>
          </a:p>
        </p:txBody>
      </p:sp>
      <p:cxnSp>
        <p:nvCxnSpPr>
          <p:cNvPr id="10" name="Conector recto de flecha 9">
            <a:extLst>
              <a:ext uri="{FF2B5EF4-FFF2-40B4-BE49-F238E27FC236}">
                <a16:creationId xmlns:a16="http://schemas.microsoft.com/office/drawing/2014/main" id="{DB2BD4B3-333F-E4EA-5AE9-C59CC6A0232C}"/>
              </a:ext>
            </a:extLst>
          </p:cNvPr>
          <p:cNvCxnSpPr>
            <a:stCxn id="4" idx="2"/>
            <a:endCxn id="6" idx="0"/>
          </p:cNvCxnSpPr>
          <p:nvPr/>
        </p:nvCxnSpPr>
        <p:spPr>
          <a:xfrm>
            <a:off x="3613396" y="3600913"/>
            <a:ext cx="0" cy="717194"/>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12" name="Conector recto de flecha 11">
            <a:extLst>
              <a:ext uri="{FF2B5EF4-FFF2-40B4-BE49-F238E27FC236}">
                <a16:creationId xmlns:a16="http://schemas.microsoft.com/office/drawing/2014/main" id="{F0F5745B-D1BE-E694-7B56-EB5F37B8ABB4}"/>
              </a:ext>
            </a:extLst>
          </p:cNvPr>
          <p:cNvCxnSpPr>
            <a:stCxn id="5" idx="2"/>
            <a:endCxn id="7" idx="0"/>
          </p:cNvCxnSpPr>
          <p:nvPr/>
        </p:nvCxnSpPr>
        <p:spPr>
          <a:xfrm>
            <a:off x="8255477" y="3600912"/>
            <a:ext cx="0" cy="717194"/>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14" name="Conector recto de flecha 13">
            <a:extLst>
              <a:ext uri="{FF2B5EF4-FFF2-40B4-BE49-F238E27FC236}">
                <a16:creationId xmlns:a16="http://schemas.microsoft.com/office/drawing/2014/main" id="{7FBEA7A8-2C56-8F4D-7F7C-ECF295FE9CB8}"/>
              </a:ext>
            </a:extLst>
          </p:cNvPr>
          <p:cNvCxnSpPr>
            <a:stCxn id="6" idx="2"/>
            <a:endCxn id="8" idx="0"/>
          </p:cNvCxnSpPr>
          <p:nvPr/>
        </p:nvCxnSpPr>
        <p:spPr>
          <a:xfrm>
            <a:off x="3613396" y="4964438"/>
            <a:ext cx="2482604" cy="915154"/>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16" name="Conector recto de flecha 15">
            <a:extLst>
              <a:ext uri="{FF2B5EF4-FFF2-40B4-BE49-F238E27FC236}">
                <a16:creationId xmlns:a16="http://schemas.microsoft.com/office/drawing/2014/main" id="{8AC9ECE4-1F5C-B9F4-9964-3FE6D7290373}"/>
              </a:ext>
            </a:extLst>
          </p:cNvPr>
          <p:cNvCxnSpPr>
            <a:stCxn id="7" idx="2"/>
            <a:endCxn id="8" idx="0"/>
          </p:cNvCxnSpPr>
          <p:nvPr/>
        </p:nvCxnSpPr>
        <p:spPr>
          <a:xfrm flipH="1">
            <a:off x="6096000" y="4964437"/>
            <a:ext cx="2159477" cy="915155"/>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4331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AD1BDCCC-E676-2A7E-BE11-2B8C23DB2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8292A7B3-396E-29CB-7ACC-71D2D1E55073}"/>
              </a:ext>
            </a:extLst>
          </p:cNvPr>
          <p:cNvSpPr>
            <a:spLocks noGrp="1"/>
          </p:cNvSpPr>
          <p:nvPr>
            <p:ph type="title"/>
          </p:nvPr>
        </p:nvSpPr>
        <p:spPr>
          <a:xfrm>
            <a:off x="521208" y="978408"/>
            <a:ext cx="11155680" cy="1115568"/>
          </a:xfrm>
        </p:spPr>
        <p:txBody>
          <a:bodyPr>
            <a:normAutofit/>
          </a:bodyPr>
          <a:lstStyle/>
          <a:p>
            <a:r>
              <a:rPr lang="es-CL" dirty="0"/>
              <a:t>¿Qué dice la biblia al respecto?</a:t>
            </a:r>
          </a:p>
        </p:txBody>
      </p:sp>
      <p:sp>
        <p:nvSpPr>
          <p:cNvPr id="1033" name="Freeform: Shape 1032">
            <a:extLst>
              <a:ext uri="{FF2B5EF4-FFF2-40B4-BE49-F238E27FC236}">
                <a16:creationId xmlns:a16="http://schemas.microsoft.com/office/drawing/2014/main" id="{781C97B1-8A09-6383-8C65-A3B735778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Imágenes de Biblia Abierta | Descarga imágenes gratuitas en Unsplash">
            <a:extLst>
              <a:ext uri="{FF2B5EF4-FFF2-40B4-BE49-F238E27FC236}">
                <a16:creationId xmlns:a16="http://schemas.microsoft.com/office/drawing/2014/main" id="{30AE84E6-4F6D-BF47-05C7-9042CABC41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228" r="-2" b="-2"/>
          <a:stretch>
            <a:fillRect/>
          </a:stretch>
        </p:blipFill>
        <p:spPr bwMode="auto">
          <a:xfrm>
            <a:off x="517866" y="2299390"/>
            <a:ext cx="5578133" cy="4048568"/>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47615A33-E175-70A4-C184-694EFBD67AC3}"/>
              </a:ext>
            </a:extLst>
          </p:cNvPr>
          <p:cNvSpPr>
            <a:spLocks noGrp="1"/>
          </p:cNvSpPr>
          <p:nvPr>
            <p:ph idx="1"/>
          </p:nvPr>
        </p:nvSpPr>
        <p:spPr>
          <a:xfrm>
            <a:off x="6510528" y="2304288"/>
            <a:ext cx="5157216" cy="4050792"/>
          </a:xfrm>
        </p:spPr>
        <p:txBody>
          <a:bodyPr>
            <a:normAutofit/>
          </a:bodyPr>
          <a:lstStyle/>
          <a:p>
            <a:r>
              <a:rPr lang="es-CL"/>
              <a:t>Busquemos los siguientes versículos:</a:t>
            </a:r>
          </a:p>
          <a:p>
            <a:pPr lvl="1"/>
            <a:r>
              <a:rPr lang="es-CL"/>
              <a:t>Jeremías 23:24</a:t>
            </a:r>
          </a:p>
          <a:p>
            <a:pPr lvl="1"/>
            <a:r>
              <a:rPr lang="es-CL"/>
              <a:t>Salmos 139:7-10</a:t>
            </a:r>
          </a:p>
          <a:p>
            <a:pPr lvl="1"/>
            <a:r>
              <a:rPr lang="es-CL"/>
              <a:t>Proverbios 15:3</a:t>
            </a:r>
          </a:p>
          <a:p>
            <a:pPr lvl="1"/>
            <a:r>
              <a:rPr lang="es-CL"/>
              <a:t>1 Reyes 8:27</a:t>
            </a:r>
          </a:p>
          <a:p>
            <a:pPr lvl="1"/>
            <a:r>
              <a:rPr lang="es-CL"/>
              <a:t>Hechos 17:27-28</a:t>
            </a:r>
          </a:p>
          <a:p>
            <a:pPr lvl="1"/>
            <a:r>
              <a:rPr lang="es-CL"/>
              <a:t>Mateo 18:20</a:t>
            </a:r>
          </a:p>
          <a:p>
            <a:pPr lvl="1"/>
            <a:r>
              <a:rPr lang="es-CL"/>
              <a:t>Amos 9:2-3</a:t>
            </a:r>
          </a:p>
          <a:p>
            <a:pPr lvl="1"/>
            <a:r>
              <a:rPr lang="es-CL"/>
              <a:t>Colosenses 1:17</a:t>
            </a:r>
          </a:p>
          <a:p>
            <a:pPr lvl="1"/>
            <a:r>
              <a:rPr lang="es-CL"/>
              <a:t>2 Crónicas 16:9</a:t>
            </a:r>
          </a:p>
          <a:p>
            <a:pPr lvl="1"/>
            <a:r>
              <a:rPr lang="es-CL"/>
              <a:t>Isaías 66:1</a:t>
            </a:r>
          </a:p>
        </p:txBody>
      </p:sp>
    </p:spTree>
    <p:extLst>
      <p:ext uri="{BB962C8B-B14F-4D97-AF65-F5344CB8AC3E}">
        <p14:creationId xmlns:p14="http://schemas.microsoft.com/office/powerpoint/2010/main" val="3374192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D042E2-A2FE-3BEB-D77F-4253947F9769}"/>
              </a:ext>
            </a:extLst>
          </p:cNvPr>
          <p:cNvSpPr>
            <a:spLocks noGrp="1"/>
          </p:cNvSpPr>
          <p:nvPr>
            <p:ph type="title"/>
          </p:nvPr>
        </p:nvSpPr>
        <p:spPr/>
        <p:txBody>
          <a:bodyPr/>
          <a:lstStyle/>
          <a:p>
            <a:r>
              <a:rPr lang="es-CL" dirty="0"/>
              <a:t>Ilustremos para entender</a:t>
            </a:r>
          </a:p>
        </p:txBody>
      </p:sp>
      <p:sp>
        <p:nvSpPr>
          <p:cNvPr id="3" name="Marcador de contenido 2">
            <a:extLst>
              <a:ext uri="{FF2B5EF4-FFF2-40B4-BE49-F238E27FC236}">
                <a16:creationId xmlns:a16="http://schemas.microsoft.com/office/drawing/2014/main" id="{81435EF8-6AAF-DAF6-A4EB-1E8240B651BE}"/>
              </a:ext>
            </a:extLst>
          </p:cNvPr>
          <p:cNvSpPr>
            <a:spLocks noGrp="1"/>
          </p:cNvSpPr>
          <p:nvPr>
            <p:ph idx="1"/>
          </p:nvPr>
        </p:nvSpPr>
        <p:spPr/>
        <p:txBody>
          <a:bodyPr/>
          <a:lstStyle/>
          <a:p>
            <a:r>
              <a:rPr lang="es-CL" dirty="0"/>
              <a:t>Cualquier ilustración, que hagamos es insuficiente. Ya que no es posible, con los medios finitos (limitados) Pero si existen algunos elementos, que nos pueden dar una pequeña analogía para entenderlo medianamente.</a:t>
            </a:r>
          </a:p>
          <a:p>
            <a:r>
              <a:rPr lang="es-CL" dirty="0"/>
              <a:t>Piensa, cual es el elemento, que esta presente en todo lugar, en todo tiempo aun cuando dormimos? El oxigeno?...</a:t>
            </a:r>
          </a:p>
          <a:p>
            <a:r>
              <a:rPr lang="es-CL" dirty="0"/>
              <a:t>Pero ahora pensemos… ¿Por qué aunque nos ayuda a entender la </a:t>
            </a:r>
            <a:r>
              <a:rPr lang="es-CL" dirty="0" err="1"/>
              <a:t>ominipotencia</a:t>
            </a:r>
            <a:r>
              <a:rPr lang="es-CL" dirty="0"/>
              <a:t>, es insuficiente? ¿Puede existir un lugar sin oxigeno?... Pero, puede existir un lugar sin la presencia de Dios… Ahí es donde nuestra ilustración, aunque ayuda a entender un poco. Es insuficiente para ilustrar completamente la omnipresencia de Dios.</a:t>
            </a:r>
          </a:p>
          <a:p>
            <a:r>
              <a:rPr lang="es-CL" dirty="0"/>
              <a:t>Ahora. Piense usted. ¿Qué analogía se le ocurre que pueda ayudarnos a entender?</a:t>
            </a:r>
          </a:p>
        </p:txBody>
      </p:sp>
    </p:spTree>
    <p:extLst>
      <p:ext uri="{BB962C8B-B14F-4D97-AF65-F5344CB8AC3E}">
        <p14:creationId xmlns:p14="http://schemas.microsoft.com/office/powerpoint/2010/main" val="1883523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6A311D3-20B7-7F22-C6EC-39DCA27875A9}"/>
              </a:ext>
            </a:extLst>
          </p:cNvPr>
          <p:cNvSpPr>
            <a:spLocks noGrp="1"/>
          </p:cNvSpPr>
          <p:nvPr>
            <p:ph type="title"/>
          </p:nvPr>
        </p:nvSpPr>
        <p:spPr>
          <a:xfrm>
            <a:off x="5138928" y="978408"/>
            <a:ext cx="6537960" cy="1463040"/>
          </a:xfrm>
        </p:spPr>
        <p:txBody>
          <a:bodyPr>
            <a:normAutofit/>
          </a:bodyPr>
          <a:lstStyle/>
          <a:p>
            <a:r>
              <a:rPr lang="es-CL" dirty="0"/>
              <a:t>¿Nosotros?</a:t>
            </a:r>
          </a:p>
        </p:txBody>
      </p:sp>
      <p:sp>
        <p:nvSpPr>
          <p:cNvPr id="11" name="Freeform: Shape 10">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6260" cy="14927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agen 3">
            <a:extLst>
              <a:ext uri="{FF2B5EF4-FFF2-40B4-BE49-F238E27FC236}">
                <a16:creationId xmlns:a16="http://schemas.microsoft.com/office/drawing/2014/main" id="{292705F7-D083-1DCE-D33E-77A841A9BB1A}"/>
              </a:ext>
            </a:extLst>
          </p:cNvPr>
          <p:cNvPicPr>
            <a:picLocks noChangeAspect="1"/>
          </p:cNvPicPr>
          <p:nvPr/>
        </p:nvPicPr>
        <p:blipFill>
          <a:blip r:embed="rId2"/>
          <a:srcRect l="21749" r="28633" b="2"/>
          <a:stretch>
            <a:fillRect/>
          </a:stretch>
        </p:blipFill>
        <p:spPr>
          <a:xfrm>
            <a:off x="517870" y="970928"/>
            <a:ext cx="3996980" cy="5377029"/>
          </a:xfrm>
          <a:prstGeom prst="rect">
            <a:avLst/>
          </a:prstGeom>
        </p:spPr>
      </p:pic>
      <p:sp>
        <p:nvSpPr>
          <p:cNvPr id="3" name="Marcador de contenido 2">
            <a:extLst>
              <a:ext uri="{FF2B5EF4-FFF2-40B4-BE49-F238E27FC236}">
                <a16:creationId xmlns:a16="http://schemas.microsoft.com/office/drawing/2014/main" id="{651C4D8C-F12E-8055-6FEA-D87C7130A626}"/>
              </a:ext>
            </a:extLst>
          </p:cNvPr>
          <p:cNvSpPr>
            <a:spLocks noGrp="1"/>
          </p:cNvSpPr>
          <p:nvPr>
            <p:ph idx="1"/>
          </p:nvPr>
        </p:nvSpPr>
        <p:spPr>
          <a:xfrm>
            <a:off x="5138928" y="2578608"/>
            <a:ext cx="6537960" cy="3767328"/>
          </a:xfrm>
        </p:spPr>
        <p:txBody>
          <a:bodyPr>
            <a:normAutofit/>
          </a:bodyPr>
          <a:lstStyle/>
          <a:p>
            <a:r>
              <a:rPr lang="es-CL" dirty="0"/>
              <a:t>Menciona un lugar, donde estuviste esta semana.</a:t>
            </a:r>
          </a:p>
          <a:p>
            <a:r>
              <a:rPr lang="es-CL" dirty="0"/>
              <a:t>¿Te hubiera gustado estar en dos lugares al mismo tiempo? ¿Por qué? ¿Qué te impide hacerlo?</a:t>
            </a:r>
          </a:p>
        </p:txBody>
      </p:sp>
    </p:spTree>
    <p:extLst>
      <p:ext uri="{BB962C8B-B14F-4D97-AF65-F5344CB8AC3E}">
        <p14:creationId xmlns:p14="http://schemas.microsoft.com/office/powerpoint/2010/main" val="3892848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C3C4D60E-3CEE-FB13-4A8A-51786F22B375}"/>
              </a:ext>
            </a:extLst>
          </p:cNvPr>
          <p:cNvSpPr>
            <a:spLocks noGrp="1"/>
          </p:cNvSpPr>
          <p:nvPr>
            <p:ph type="title"/>
          </p:nvPr>
        </p:nvSpPr>
        <p:spPr>
          <a:xfrm>
            <a:off x="521208" y="978408"/>
            <a:ext cx="6263640" cy="1463040"/>
          </a:xfrm>
        </p:spPr>
        <p:txBody>
          <a:bodyPr>
            <a:normAutofit/>
          </a:bodyPr>
          <a:lstStyle/>
          <a:p>
            <a:r>
              <a:rPr lang="es-CL" dirty="0"/>
              <a:t>Preguntas para reflexionar.</a:t>
            </a:r>
          </a:p>
        </p:txBody>
      </p:sp>
      <p:sp>
        <p:nvSpPr>
          <p:cNvPr id="2057" name="Freeform: Shape 2056">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6260" cy="14927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193018A2-2BEF-0DB8-AD83-0779F4FA51EA}"/>
              </a:ext>
            </a:extLst>
          </p:cNvPr>
          <p:cNvSpPr>
            <a:spLocks noGrp="1"/>
          </p:cNvSpPr>
          <p:nvPr>
            <p:ph idx="1"/>
          </p:nvPr>
        </p:nvSpPr>
        <p:spPr>
          <a:xfrm>
            <a:off x="521208" y="2578608"/>
            <a:ext cx="6263640" cy="3767328"/>
          </a:xfrm>
        </p:spPr>
        <p:txBody>
          <a:bodyPr>
            <a:normAutofit/>
          </a:bodyPr>
          <a:lstStyle/>
          <a:p>
            <a:r>
              <a:rPr lang="es-CL" dirty="0"/>
              <a:t>¿La </a:t>
            </a:r>
            <a:r>
              <a:rPr lang="es-CL" dirty="0" err="1"/>
              <a:t>ominipresencia</a:t>
            </a:r>
            <a:r>
              <a:rPr lang="es-CL" dirty="0"/>
              <a:t> de Dios puede ser limitada por algo?</a:t>
            </a:r>
          </a:p>
          <a:p>
            <a:r>
              <a:rPr lang="es-CL" dirty="0"/>
              <a:t>¿Este atributo porque no puede ser transmitido a nosotros?</a:t>
            </a:r>
          </a:p>
          <a:p>
            <a:r>
              <a:rPr lang="es-CL" dirty="0"/>
              <a:t>¿Qué nos enseña acerca de la naturaleza de Dios, su lugar de habitar?</a:t>
            </a:r>
          </a:p>
          <a:p>
            <a:r>
              <a:rPr lang="es-CL" dirty="0"/>
              <a:t>¿Qué nos enseña, para comprender porque Dios no fue creado?</a:t>
            </a:r>
          </a:p>
        </p:txBody>
      </p:sp>
      <p:pic>
        <p:nvPicPr>
          <p:cNvPr id="2050" name="Picture 2" descr="5 Consejos para facilitar el proceso de reflexión en los cursos virtuales">
            <a:extLst>
              <a:ext uri="{FF2B5EF4-FFF2-40B4-BE49-F238E27FC236}">
                <a16:creationId xmlns:a16="http://schemas.microsoft.com/office/drawing/2014/main" id="{1EE277A3-C97D-9629-C00F-C1679273FF8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06492" y="976160"/>
            <a:ext cx="4364590" cy="3388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352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AD1BDCCC-E676-2A7E-BE11-2B8C23DB2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DF6B5FFA-B6ED-0B4B-20F6-631EBD61DFC9}"/>
              </a:ext>
            </a:extLst>
          </p:cNvPr>
          <p:cNvSpPr>
            <a:spLocks noGrp="1"/>
          </p:cNvSpPr>
          <p:nvPr>
            <p:ph type="title"/>
          </p:nvPr>
        </p:nvSpPr>
        <p:spPr>
          <a:xfrm>
            <a:off x="521208" y="978408"/>
            <a:ext cx="11155680" cy="1115568"/>
          </a:xfrm>
        </p:spPr>
        <p:txBody>
          <a:bodyPr>
            <a:normAutofit/>
          </a:bodyPr>
          <a:lstStyle/>
          <a:p>
            <a:r>
              <a:rPr lang="es-CL" dirty="0"/>
              <a:t>Memorizando</a:t>
            </a:r>
          </a:p>
        </p:txBody>
      </p:sp>
      <p:sp>
        <p:nvSpPr>
          <p:cNvPr id="3081" name="Freeform: Shape 3080">
            <a:extLst>
              <a:ext uri="{FF2B5EF4-FFF2-40B4-BE49-F238E27FC236}">
                <a16:creationId xmlns:a16="http://schemas.microsoft.com/office/drawing/2014/main" id="{781C97B1-8A09-6383-8C65-A3B735778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81D715A7-63C3-462E-E9EC-107B457D4508}"/>
              </a:ext>
            </a:extLst>
          </p:cNvPr>
          <p:cNvSpPr>
            <a:spLocks noGrp="1"/>
          </p:cNvSpPr>
          <p:nvPr>
            <p:ph idx="1"/>
          </p:nvPr>
        </p:nvSpPr>
        <p:spPr>
          <a:xfrm>
            <a:off x="521208" y="2304288"/>
            <a:ext cx="6821424" cy="4050792"/>
          </a:xfrm>
        </p:spPr>
        <p:txBody>
          <a:bodyPr>
            <a:normAutofit/>
          </a:bodyPr>
          <a:lstStyle/>
          <a:p>
            <a:r>
              <a:rPr lang="es-CL" dirty="0"/>
              <a:t>Omnipresencia: Dios esta en todas partes al mismo tiempo.</a:t>
            </a:r>
          </a:p>
          <a:p>
            <a:r>
              <a:rPr lang="es-CL" dirty="0"/>
              <a:t>Infinito: Dios no tiene limites de espacio ni tiempo.</a:t>
            </a:r>
          </a:p>
          <a:p>
            <a:r>
              <a:rPr lang="es-CL" dirty="0" err="1"/>
              <a:t>Espiritu</a:t>
            </a:r>
            <a:r>
              <a:rPr lang="es-CL" dirty="0"/>
              <a:t>: Dios no esta limitado por un cuerpo físico.</a:t>
            </a:r>
          </a:p>
          <a:p>
            <a:endParaRPr lang="es-CL" dirty="0"/>
          </a:p>
          <a:p>
            <a:pPr marL="0" indent="0">
              <a:buNone/>
            </a:pPr>
            <a:r>
              <a:rPr lang="es-CL" dirty="0" err="1"/>
              <a:t>Versiculo</a:t>
            </a:r>
            <a:r>
              <a:rPr lang="es-CL" dirty="0"/>
              <a:t> para memorizar, todos en voz alta.</a:t>
            </a:r>
            <a:br>
              <a:rPr lang="es-CL" dirty="0"/>
            </a:br>
            <a:r>
              <a:rPr lang="es-ES" dirty="0"/>
              <a:t>"¿A dónde me iré de tu Espíritu?</a:t>
            </a:r>
            <a:br>
              <a:rPr lang="es-ES" dirty="0"/>
            </a:br>
            <a:r>
              <a:rPr lang="es-ES" dirty="0"/>
              <a:t>¿Y a dónde huiré de tu presencia?"</a:t>
            </a:r>
            <a:br>
              <a:rPr lang="es-ES" dirty="0"/>
            </a:br>
            <a:r>
              <a:rPr lang="es-ES" i="1" dirty="0"/>
              <a:t>Salmo 139:7</a:t>
            </a:r>
            <a:endParaRPr lang="es-CL" dirty="0"/>
          </a:p>
        </p:txBody>
      </p:sp>
      <p:pic>
        <p:nvPicPr>
          <p:cNvPr id="3074" name="Picture 2" descr="Cómo memorizar todo lo que quieras rápidamente?">
            <a:extLst>
              <a:ext uri="{FF2B5EF4-FFF2-40B4-BE49-F238E27FC236}">
                <a16:creationId xmlns:a16="http://schemas.microsoft.com/office/drawing/2014/main" id="{AE7A7F73-B7DC-A1AF-03F3-D7FE050B7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7" r="43748" b="2"/>
          <a:stretch>
            <a:fillRect/>
          </a:stretch>
        </p:blipFill>
        <p:spPr bwMode="auto">
          <a:xfrm>
            <a:off x="7730019" y="2299390"/>
            <a:ext cx="3941064" cy="4048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881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7E4C54-425A-7C64-CE70-6A3C5AADF114}"/>
              </a:ext>
            </a:extLst>
          </p:cNvPr>
          <p:cNvSpPr>
            <a:spLocks noGrp="1"/>
          </p:cNvSpPr>
          <p:nvPr>
            <p:ph type="title"/>
          </p:nvPr>
        </p:nvSpPr>
        <p:spPr/>
        <p:txBody>
          <a:bodyPr/>
          <a:lstStyle/>
          <a:p>
            <a:pPr algn="ctr"/>
            <a:r>
              <a:rPr lang="es-CL" dirty="0"/>
              <a:t>Actividad</a:t>
            </a:r>
          </a:p>
        </p:txBody>
      </p:sp>
      <p:sp>
        <p:nvSpPr>
          <p:cNvPr id="3" name="Marcador de contenido 2">
            <a:extLst>
              <a:ext uri="{FF2B5EF4-FFF2-40B4-BE49-F238E27FC236}">
                <a16:creationId xmlns:a16="http://schemas.microsoft.com/office/drawing/2014/main" id="{7F5651B4-355D-18AE-523F-41233B07AA10}"/>
              </a:ext>
            </a:extLst>
          </p:cNvPr>
          <p:cNvSpPr>
            <a:spLocks noGrp="1"/>
          </p:cNvSpPr>
          <p:nvPr>
            <p:ph idx="1"/>
          </p:nvPr>
        </p:nvSpPr>
        <p:spPr/>
        <p:txBody>
          <a:bodyPr/>
          <a:lstStyle/>
          <a:p>
            <a:endParaRPr lang="es-CL"/>
          </a:p>
        </p:txBody>
      </p:sp>
    </p:spTree>
    <p:extLst>
      <p:ext uri="{BB962C8B-B14F-4D97-AF65-F5344CB8AC3E}">
        <p14:creationId xmlns:p14="http://schemas.microsoft.com/office/powerpoint/2010/main" val="2034411046"/>
      </p:ext>
    </p:extLst>
  </p:cSld>
  <p:clrMapOvr>
    <a:masterClrMapping/>
  </p:clrMapOvr>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docProps/app.xml><?xml version="1.0" encoding="utf-8"?>
<Properties xmlns="http://schemas.openxmlformats.org/officeDocument/2006/extended-properties" xmlns:vt="http://schemas.openxmlformats.org/officeDocument/2006/docPropsVTypes">
  <TotalTime>47</TotalTime>
  <Words>422</Words>
  <Application>Microsoft Office PowerPoint</Application>
  <PresentationFormat>Panorámica</PresentationFormat>
  <Paragraphs>45</Paragraphs>
  <Slides>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Bierstadt</vt:lpstr>
      <vt:lpstr>Neue Haas Grotesk Text Pro</vt:lpstr>
      <vt:lpstr>GestaltVTI</vt:lpstr>
      <vt:lpstr>Atributos de Dios</vt:lpstr>
      <vt:lpstr>Pregunta para iniciar.</vt:lpstr>
      <vt:lpstr>¿Qué significa esto?</vt:lpstr>
      <vt:lpstr>¿Qué dice la biblia al respecto?</vt:lpstr>
      <vt:lpstr>Ilustremos para entender</vt:lpstr>
      <vt:lpstr>¿Nosotros?</vt:lpstr>
      <vt:lpstr>Preguntas para reflexionar.</vt:lpstr>
      <vt:lpstr>Memorizando</vt:lpstr>
      <vt:lpstr>Actividad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 luis avenda�o mendez</dc:creator>
  <cp:lastModifiedBy>jose luis avenda�o mendez</cp:lastModifiedBy>
  <cp:revision>1</cp:revision>
  <dcterms:created xsi:type="dcterms:W3CDTF">2025-07-13T00:38:42Z</dcterms:created>
  <dcterms:modified xsi:type="dcterms:W3CDTF">2025-07-13T02:43:38Z</dcterms:modified>
</cp:coreProperties>
</file>