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56" r:id="rId2"/>
    <p:sldId id="257" r:id="rId3"/>
    <p:sldId id="258" r:id="rId4"/>
    <p:sldId id="265" r:id="rId5"/>
    <p:sldId id="266" r:id="rId6"/>
    <p:sldId id="267" r:id="rId7"/>
    <p:sldId id="268" r:id="rId8"/>
    <p:sldId id="259" r:id="rId9"/>
    <p:sldId id="260" r:id="rId10"/>
    <p:sldId id="261" r:id="rId11"/>
    <p:sldId id="262" r:id="rId12"/>
    <p:sldId id="263" r:id="rId13"/>
    <p:sldId id="264" r:id="rId14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D94FC1-F667-41E3-9FC8-08DE4F688F59}" v="139" dt="2025-08-10T02:55:30.3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38" autoAdjust="0"/>
    <p:restoredTop sz="94660"/>
  </p:normalViewPr>
  <p:slideViewPr>
    <p:cSldViewPr snapToGrid="0">
      <p:cViewPr varScale="1">
        <p:scale>
          <a:sx n="53" d="100"/>
          <a:sy n="53" d="100"/>
        </p:scale>
        <p:origin x="108" y="12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se luis avenda�o mendez" userId="39b0e45515e20cf0" providerId="LiveId" clId="{8ED94FC1-F667-41E3-9FC8-08DE4F688F59}"/>
    <pc:docChg chg="undo custSel addSld modSld sldOrd">
      <pc:chgData name="jose luis avenda�o mendez" userId="39b0e45515e20cf0" providerId="LiveId" clId="{8ED94FC1-F667-41E3-9FC8-08DE4F688F59}" dt="2025-08-10T02:55:30.380" v="3257"/>
      <pc:docMkLst>
        <pc:docMk/>
      </pc:docMkLst>
      <pc:sldChg chg="addSp delSp modSp mod addAnim delAnim">
        <pc:chgData name="jose luis avenda�o mendez" userId="39b0e45515e20cf0" providerId="LiveId" clId="{8ED94FC1-F667-41E3-9FC8-08DE4F688F59}" dt="2025-08-10T02:11:42.864" v="53"/>
        <pc:sldMkLst>
          <pc:docMk/>
          <pc:sldMk cId="819066564" sldId="256"/>
        </pc:sldMkLst>
        <pc:spChg chg="mod">
          <ac:chgData name="jose luis avenda�o mendez" userId="39b0e45515e20cf0" providerId="LiveId" clId="{8ED94FC1-F667-41E3-9FC8-08DE4F688F59}" dt="2025-08-10T02:11:42.861" v="51" actId="26606"/>
          <ac:spMkLst>
            <pc:docMk/>
            <pc:sldMk cId="819066564" sldId="256"/>
            <ac:spMk id="2" creationId="{EFE8CC7E-8EA5-4D6C-CE9A-173464D0296D}"/>
          </ac:spMkLst>
        </pc:spChg>
        <pc:spChg chg="mod">
          <ac:chgData name="jose luis avenda�o mendez" userId="39b0e45515e20cf0" providerId="LiveId" clId="{8ED94FC1-F667-41E3-9FC8-08DE4F688F59}" dt="2025-08-10T02:11:42.861" v="51" actId="26606"/>
          <ac:spMkLst>
            <pc:docMk/>
            <pc:sldMk cId="819066564" sldId="256"/>
            <ac:spMk id="3" creationId="{A597B079-71C5-C00D-4E8D-9B1257BA2DA4}"/>
          </ac:spMkLst>
        </pc:spChg>
        <pc:spChg chg="add del">
          <ac:chgData name="jose luis avenda�o mendez" userId="39b0e45515e20cf0" providerId="LiveId" clId="{8ED94FC1-F667-41E3-9FC8-08DE4F688F59}" dt="2025-08-10T02:11:42.861" v="51" actId="26606"/>
          <ac:spMkLst>
            <pc:docMk/>
            <pc:sldMk cId="819066564" sldId="256"/>
            <ac:spMk id="9" creationId="{33E93247-6229-44AB-A550-739E971E690B}"/>
          </ac:spMkLst>
        </pc:spChg>
        <pc:spChg chg="add del">
          <ac:chgData name="jose luis avenda�o mendez" userId="39b0e45515e20cf0" providerId="LiveId" clId="{8ED94FC1-F667-41E3-9FC8-08DE4F688F59}" dt="2025-08-10T02:11:42.861" v="51" actId="26606"/>
          <ac:spMkLst>
            <pc:docMk/>
            <pc:sldMk cId="819066564" sldId="256"/>
            <ac:spMk id="11" creationId="{912025B4-7337-735E-4DC9-E634D2011984}"/>
          </ac:spMkLst>
        </pc:spChg>
        <pc:spChg chg="add del">
          <ac:chgData name="jose luis avenda�o mendez" userId="39b0e45515e20cf0" providerId="LiveId" clId="{8ED94FC1-F667-41E3-9FC8-08DE4F688F59}" dt="2025-08-10T02:11:42.861" v="51" actId="26606"/>
          <ac:spMkLst>
            <pc:docMk/>
            <pc:sldMk cId="819066564" sldId="256"/>
            <ac:spMk id="26" creationId="{150CDACD-D191-E642-F686-FCB54B7E5F67}"/>
          </ac:spMkLst>
        </pc:spChg>
        <pc:spChg chg="add del">
          <ac:chgData name="jose luis avenda�o mendez" userId="39b0e45515e20cf0" providerId="LiveId" clId="{8ED94FC1-F667-41E3-9FC8-08DE4F688F59}" dt="2025-08-10T02:11:42.839" v="50" actId="26606"/>
          <ac:spMkLst>
            <pc:docMk/>
            <pc:sldMk cId="819066564" sldId="256"/>
            <ac:spMk id="32" creationId="{33E93247-6229-44AB-A550-739E971E690B}"/>
          </ac:spMkLst>
        </pc:spChg>
        <pc:spChg chg="add del">
          <ac:chgData name="jose luis avenda�o mendez" userId="39b0e45515e20cf0" providerId="LiveId" clId="{8ED94FC1-F667-41E3-9FC8-08DE4F688F59}" dt="2025-08-10T02:11:42.839" v="50" actId="26606"/>
          <ac:spMkLst>
            <pc:docMk/>
            <pc:sldMk cId="819066564" sldId="256"/>
            <ac:spMk id="34" creationId="{AAB476BF-4EE2-5243-CABB-6CC72C39BF52}"/>
          </ac:spMkLst>
        </pc:spChg>
        <pc:spChg chg="add del">
          <ac:chgData name="jose luis avenda�o mendez" userId="39b0e45515e20cf0" providerId="LiveId" clId="{8ED94FC1-F667-41E3-9FC8-08DE4F688F59}" dt="2025-08-10T02:11:42.839" v="50" actId="26606"/>
          <ac:spMkLst>
            <pc:docMk/>
            <pc:sldMk cId="819066564" sldId="256"/>
            <ac:spMk id="36" creationId="{20D28EA4-6F96-F7C6-1D07-5BA5C27387EC}"/>
          </ac:spMkLst>
        </pc:spChg>
        <pc:spChg chg="add del">
          <ac:chgData name="jose luis avenda�o mendez" userId="39b0e45515e20cf0" providerId="LiveId" clId="{8ED94FC1-F667-41E3-9FC8-08DE4F688F59}" dt="2025-08-10T02:11:42.839" v="50" actId="26606"/>
          <ac:spMkLst>
            <pc:docMk/>
            <pc:sldMk cId="819066564" sldId="256"/>
            <ac:spMk id="38" creationId="{FDFF93C5-0576-D227-80A7-4CFBA8791AE4}"/>
          </ac:spMkLst>
        </pc:spChg>
        <pc:spChg chg="add">
          <ac:chgData name="jose luis avenda�o mendez" userId="39b0e45515e20cf0" providerId="LiveId" clId="{8ED94FC1-F667-41E3-9FC8-08DE4F688F59}" dt="2025-08-10T02:11:42.861" v="51" actId="26606"/>
          <ac:spMkLst>
            <pc:docMk/>
            <pc:sldMk cId="819066564" sldId="256"/>
            <ac:spMk id="40" creationId="{F1189494-2B67-46D2-93D6-A122A09BF6B2}"/>
          </ac:spMkLst>
        </pc:spChg>
        <pc:spChg chg="add">
          <ac:chgData name="jose luis avenda�o mendez" userId="39b0e45515e20cf0" providerId="LiveId" clId="{8ED94FC1-F667-41E3-9FC8-08DE4F688F59}" dt="2025-08-10T02:11:42.861" v="51" actId="26606"/>
          <ac:spMkLst>
            <pc:docMk/>
            <pc:sldMk cId="819066564" sldId="256"/>
            <ac:spMk id="41" creationId="{E20BB609-EF92-42DB-836C-0699A590B5CF}"/>
          </ac:spMkLst>
        </pc:spChg>
        <pc:spChg chg="add">
          <ac:chgData name="jose luis avenda�o mendez" userId="39b0e45515e20cf0" providerId="LiveId" clId="{8ED94FC1-F667-41E3-9FC8-08DE4F688F59}" dt="2025-08-10T02:11:42.861" v="51" actId="26606"/>
          <ac:spMkLst>
            <pc:docMk/>
            <pc:sldMk cId="819066564" sldId="256"/>
            <ac:spMk id="43" creationId="{ECF0998E-D577-43EA-A7B8-E3EC67F75955}"/>
          </ac:spMkLst>
        </pc:spChg>
        <pc:spChg chg="add">
          <ac:chgData name="jose luis avenda�o mendez" userId="39b0e45515e20cf0" providerId="LiveId" clId="{8ED94FC1-F667-41E3-9FC8-08DE4F688F59}" dt="2025-08-10T02:11:42.861" v="51" actId="26606"/>
          <ac:spMkLst>
            <pc:docMk/>
            <pc:sldMk cId="819066564" sldId="256"/>
            <ac:spMk id="44" creationId="{B2C335F7-F61C-4EB4-80F2-4B1438FE66BB}"/>
          </ac:spMkLst>
        </pc:spChg>
        <pc:spChg chg="add">
          <ac:chgData name="jose luis avenda�o mendez" userId="39b0e45515e20cf0" providerId="LiveId" clId="{8ED94FC1-F667-41E3-9FC8-08DE4F688F59}" dt="2025-08-10T02:11:42.861" v="51" actId="26606"/>
          <ac:spMkLst>
            <pc:docMk/>
            <pc:sldMk cId="819066564" sldId="256"/>
            <ac:spMk id="45" creationId="{E7DC364D-882B-4786-89FB-1703C1A5CFF0}"/>
          </ac:spMkLst>
        </pc:spChg>
        <pc:picChg chg="del">
          <ac:chgData name="jose luis avenda�o mendez" userId="39b0e45515e20cf0" providerId="LiveId" clId="{8ED94FC1-F667-41E3-9FC8-08DE4F688F59}" dt="2025-08-10T02:11:24.539" v="46" actId="478"/>
          <ac:picMkLst>
            <pc:docMk/>
            <pc:sldMk cId="819066564" sldId="256"/>
            <ac:picMk id="4" creationId="{5F3D3102-36AC-D92C-CCA7-90FCFC0344BC}"/>
          </ac:picMkLst>
        </pc:picChg>
        <pc:picChg chg="add del">
          <ac:chgData name="jose luis avenda�o mendez" userId="39b0e45515e20cf0" providerId="LiveId" clId="{8ED94FC1-F667-41E3-9FC8-08DE4F688F59}" dt="2025-08-10T02:11:42.839" v="50" actId="26606"/>
          <ac:picMkLst>
            <pc:docMk/>
            <pc:sldMk cId="819066564" sldId="256"/>
            <ac:picMk id="28" creationId="{5BA40A4A-A507-2517-CD42-6B8CEA1A6FF3}"/>
          </ac:picMkLst>
        </pc:picChg>
      </pc:sldChg>
      <pc:sldChg chg="modSp">
        <pc:chgData name="jose luis avenda�o mendez" userId="39b0e45515e20cf0" providerId="LiveId" clId="{8ED94FC1-F667-41E3-9FC8-08DE4F688F59}" dt="2025-08-10T02:13:32.421" v="181" actId="20577"/>
        <pc:sldMkLst>
          <pc:docMk/>
          <pc:sldMk cId="27658604" sldId="257"/>
        </pc:sldMkLst>
        <pc:graphicFrameChg chg="mod">
          <ac:chgData name="jose luis avenda�o mendez" userId="39b0e45515e20cf0" providerId="LiveId" clId="{8ED94FC1-F667-41E3-9FC8-08DE4F688F59}" dt="2025-08-10T02:13:32.421" v="181" actId="20577"/>
          <ac:graphicFrameMkLst>
            <pc:docMk/>
            <pc:sldMk cId="27658604" sldId="257"/>
            <ac:graphicFrameMk id="5" creationId="{3EDAEDD0-5694-413D-D804-C762C22A116C}"/>
          </ac:graphicFrameMkLst>
        </pc:graphicFrameChg>
      </pc:sldChg>
      <pc:sldChg chg="modSp mod">
        <pc:chgData name="jose luis avenda�o mendez" userId="39b0e45515e20cf0" providerId="LiveId" clId="{8ED94FC1-F667-41E3-9FC8-08DE4F688F59}" dt="2025-08-10T02:21:28.824" v="402" actId="20577"/>
        <pc:sldMkLst>
          <pc:docMk/>
          <pc:sldMk cId="2424331482" sldId="258"/>
        </pc:sldMkLst>
        <pc:spChg chg="mod">
          <ac:chgData name="jose luis avenda�o mendez" userId="39b0e45515e20cf0" providerId="LiveId" clId="{8ED94FC1-F667-41E3-9FC8-08DE4F688F59}" dt="2025-08-10T02:14:18.174" v="343" actId="20577"/>
          <ac:spMkLst>
            <pc:docMk/>
            <pc:sldMk cId="2424331482" sldId="258"/>
            <ac:spMk id="3" creationId="{A6F97732-9DDF-196E-3EF2-082457DEABCD}"/>
          </ac:spMkLst>
        </pc:spChg>
        <pc:spChg chg="mod">
          <ac:chgData name="jose luis avenda�o mendez" userId="39b0e45515e20cf0" providerId="LiveId" clId="{8ED94FC1-F667-41E3-9FC8-08DE4F688F59}" dt="2025-08-10T02:20:59.285" v="346"/>
          <ac:spMkLst>
            <pc:docMk/>
            <pc:sldMk cId="2424331482" sldId="258"/>
            <ac:spMk id="5" creationId="{CBF51F95-20FE-8CCC-90BD-93AD57792422}"/>
          </ac:spMkLst>
        </pc:spChg>
        <pc:spChg chg="mod">
          <ac:chgData name="jose luis avenda�o mendez" userId="39b0e45515e20cf0" providerId="LiveId" clId="{8ED94FC1-F667-41E3-9FC8-08DE4F688F59}" dt="2025-08-10T02:21:03.932" v="354" actId="20577"/>
          <ac:spMkLst>
            <pc:docMk/>
            <pc:sldMk cId="2424331482" sldId="258"/>
            <ac:spMk id="7" creationId="{EED6E0CE-81C8-96B5-31A6-38F428AD8D19}"/>
          </ac:spMkLst>
        </pc:spChg>
        <pc:spChg chg="mod">
          <ac:chgData name="jose luis avenda�o mendez" userId="39b0e45515e20cf0" providerId="LiveId" clId="{8ED94FC1-F667-41E3-9FC8-08DE4F688F59}" dt="2025-08-10T02:21:28.824" v="402" actId="20577"/>
          <ac:spMkLst>
            <pc:docMk/>
            <pc:sldMk cId="2424331482" sldId="258"/>
            <ac:spMk id="8" creationId="{5DB24595-9542-47B0-45E2-635A598B0793}"/>
          </ac:spMkLst>
        </pc:spChg>
        <pc:cxnChg chg="mod">
          <ac:chgData name="jose luis avenda�o mendez" userId="39b0e45515e20cf0" providerId="LiveId" clId="{8ED94FC1-F667-41E3-9FC8-08DE4F688F59}" dt="2025-08-10T02:20:59.279" v="345"/>
          <ac:cxnSpMkLst>
            <pc:docMk/>
            <pc:sldMk cId="2424331482" sldId="258"/>
            <ac:cxnSpMk id="12" creationId="{F0F5745B-D1BE-E694-7B56-EB5F37B8ABB4}"/>
          </ac:cxnSpMkLst>
        </pc:cxnChg>
        <pc:cxnChg chg="mod">
          <ac:chgData name="jose luis avenda�o mendez" userId="39b0e45515e20cf0" providerId="LiveId" clId="{8ED94FC1-F667-41E3-9FC8-08DE4F688F59}" dt="2025-08-10T02:21:08.681" v="356" actId="1076"/>
          <ac:cxnSpMkLst>
            <pc:docMk/>
            <pc:sldMk cId="2424331482" sldId="258"/>
            <ac:cxnSpMk id="14" creationId="{7FBEA7A8-2C56-8F4D-7F7C-ECF295FE9CB8}"/>
          </ac:cxnSpMkLst>
        </pc:cxnChg>
        <pc:cxnChg chg="mod">
          <ac:chgData name="jose luis avenda�o mendez" userId="39b0e45515e20cf0" providerId="LiveId" clId="{8ED94FC1-F667-41E3-9FC8-08DE4F688F59}" dt="2025-08-10T02:21:08.681" v="356" actId="1076"/>
          <ac:cxnSpMkLst>
            <pc:docMk/>
            <pc:sldMk cId="2424331482" sldId="258"/>
            <ac:cxnSpMk id="16" creationId="{8AC9ECE4-1F5C-B9F4-9964-3FE6D7290373}"/>
          </ac:cxnSpMkLst>
        </pc:cxnChg>
      </pc:sldChg>
      <pc:sldChg chg="modSp mod">
        <pc:chgData name="jose luis avenda�o mendez" userId="39b0e45515e20cf0" providerId="LiveId" clId="{8ED94FC1-F667-41E3-9FC8-08DE4F688F59}" dt="2025-08-10T02:38:22.799" v="1555" actId="20577"/>
        <pc:sldMkLst>
          <pc:docMk/>
          <pc:sldMk cId="3374192678" sldId="259"/>
        </pc:sldMkLst>
        <pc:spChg chg="mod">
          <ac:chgData name="jose luis avenda�o mendez" userId="39b0e45515e20cf0" providerId="LiveId" clId="{8ED94FC1-F667-41E3-9FC8-08DE4F688F59}" dt="2025-08-10T02:38:22.799" v="1555" actId="20577"/>
          <ac:spMkLst>
            <pc:docMk/>
            <pc:sldMk cId="3374192678" sldId="259"/>
            <ac:spMk id="3" creationId="{47615A33-E175-70A4-C184-694EFBD67AC3}"/>
          </ac:spMkLst>
        </pc:spChg>
      </pc:sldChg>
      <pc:sldChg chg="modSp mod">
        <pc:chgData name="jose luis avenda�o mendez" userId="39b0e45515e20cf0" providerId="LiveId" clId="{8ED94FC1-F667-41E3-9FC8-08DE4F688F59}" dt="2025-08-10T02:47:07.336" v="2580" actId="122"/>
        <pc:sldMkLst>
          <pc:docMk/>
          <pc:sldMk cId="1883523594" sldId="260"/>
        </pc:sldMkLst>
        <pc:spChg chg="mod">
          <ac:chgData name="jose luis avenda�o mendez" userId="39b0e45515e20cf0" providerId="LiveId" clId="{8ED94FC1-F667-41E3-9FC8-08DE4F688F59}" dt="2025-08-10T02:40:23.912" v="1592" actId="20577"/>
          <ac:spMkLst>
            <pc:docMk/>
            <pc:sldMk cId="1883523594" sldId="260"/>
            <ac:spMk id="2" creationId="{06D042E2-A2FE-3BEB-D77F-4253947F9769}"/>
          </ac:spMkLst>
        </pc:spChg>
        <pc:spChg chg="mod">
          <ac:chgData name="jose luis avenda�o mendez" userId="39b0e45515e20cf0" providerId="LiveId" clId="{8ED94FC1-F667-41E3-9FC8-08DE4F688F59}" dt="2025-08-10T02:47:07.336" v="2580" actId="122"/>
          <ac:spMkLst>
            <pc:docMk/>
            <pc:sldMk cId="1883523594" sldId="260"/>
            <ac:spMk id="3" creationId="{81435EF8-6AAF-DAF6-A4EB-1E8240B651BE}"/>
          </ac:spMkLst>
        </pc:spChg>
      </pc:sldChg>
      <pc:sldChg chg="modSp mod">
        <pc:chgData name="jose luis avenda�o mendez" userId="39b0e45515e20cf0" providerId="LiveId" clId="{8ED94FC1-F667-41E3-9FC8-08DE4F688F59}" dt="2025-08-10T02:52:18.165" v="2821" actId="20577"/>
        <pc:sldMkLst>
          <pc:docMk/>
          <pc:sldMk cId="3892848122" sldId="261"/>
        </pc:sldMkLst>
        <pc:spChg chg="mod">
          <ac:chgData name="jose luis avenda�o mendez" userId="39b0e45515e20cf0" providerId="LiveId" clId="{8ED94FC1-F667-41E3-9FC8-08DE4F688F59}" dt="2025-08-10T02:52:18.165" v="2821" actId="20577"/>
          <ac:spMkLst>
            <pc:docMk/>
            <pc:sldMk cId="3892848122" sldId="261"/>
            <ac:spMk id="3" creationId="{651C4D8C-F12E-8055-6FEA-D87C7130A626}"/>
          </ac:spMkLst>
        </pc:spChg>
      </pc:sldChg>
      <pc:sldChg chg="modSp mod">
        <pc:chgData name="jose luis avenda�o mendez" userId="39b0e45515e20cf0" providerId="LiveId" clId="{8ED94FC1-F667-41E3-9FC8-08DE4F688F59}" dt="2025-08-10T02:53:49.240" v="3074" actId="20577"/>
        <pc:sldMkLst>
          <pc:docMk/>
          <pc:sldMk cId="970352897" sldId="262"/>
        </pc:sldMkLst>
        <pc:spChg chg="mod">
          <ac:chgData name="jose luis avenda�o mendez" userId="39b0e45515e20cf0" providerId="LiveId" clId="{8ED94FC1-F667-41E3-9FC8-08DE4F688F59}" dt="2025-08-10T02:53:49.240" v="3074" actId="20577"/>
          <ac:spMkLst>
            <pc:docMk/>
            <pc:sldMk cId="970352897" sldId="262"/>
            <ac:spMk id="3" creationId="{193018A2-2BEF-0DB8-AD83-0779F4FA51EA}"/>
          </ac:spMkLst>
        </pc:spChg>
      </pc:sldChg>
      <pc:sldChg chg="modSp mod">
        <pc:chgData name="jose luis avenda�o mendez" userId="39b0e45515e20cf0" providerId="LiveId" clId="{8ED94FC1-F667-41E3-9FC8-08DE4F688F59}" dt="2025-08-10T02:55:30.380" v="3257"/>
        <pc:sldMkLst>
          <pc:docMk/>
          <pc:sldMk cId="2824881029" sldId="263"/>
        </pc:sldMkLst>
        <pc:spChg chg="mod">
          <ac:chgData name="jose luis avenda�o mendez" userId="39b0e45515e20cf0" providerId="LiveId" clId="{8ED94FC1-F667-41E3-9FC8-08DE4F688F59}" dt="2025-08-10T02:55:30.380" v="3257"/>
          <ac:spMkLst>
            <pc:docMk/>
            <pc:sldMk cId="2824881029" sldId="263"/>
            <ac:spMk id="3" creationId="{81D715A7-63C3-462E-E9EC-107B457D4508}"/>
          </ac:spMkLst>
        </pc:spChg>
      </pc:sldChg>
      <pc:sldChg chg="modSp new mod ord">
        <pc:chgData name="jose luis avenda�o mendez" userId="39b0e45515e20cf0" providerId="LiveId" clId="{8ED94FC1-F667-41E3-9FC8-08DE4F688F59}" dt="2025-08-10T02:24:30.745" v="679" actId="313"/>
        <pc:sldMkLst>
          <pc:docMk/>
          <pc:sldMk cId="3017476039" sldId="265"/>
        </pc:sldMkLst>
        <pc:spChg chg="mod">
          <ac:chgData name="jose luis avenda�o mendez" userId="39b0e45515e20cf0" providerId="LiveId" clId="{8ED94FC1-F667-41E3-9FC8-08DE4F688F59}" dt="2025-08-10T02:23:15.397" v="552" actId="20577"/>
          <ac:spMkLst>
            <pc:docMk/>
            <pc:sldMk cId="3017476039" sldId="265"/>
            <ac:spMk id="2" creationId="{B2EF30B6-85B7-979B-4463-110863A626D9}"/>
          </ac:spMkLst>
        </pc:spChg>
        <pc:spChg chg="mod">
          <ac:chgData name="jose luis avenda�o mendez" userId="39b0e45515e20cf0" providerId="LiveId" clId="{8ED94FC1-F667-41E3-9FC8-08DE4F688F59}" dt="2025-08-10T02:24:30.745" v="679" actId="313"/>
          <ac:spMkLst>
            <pc:docMk/>
            <pc:sldMk cId="3017476039" sldId="265"/>
            <ac:spMk id="3" creationId="{C79A634C-E01C-3557-4F7F-2A589940FEF8}"/>
          </ac:spMkLst>
        </pc:spChg>
      </pc:sldChg>
      <pc:sldChg chg="modSp new mod">
        <pc:chgData name="jose luis avenda�o mendez" userId="39b0e45515e20cf0" providerId="LiveId" clId="{8ED94FC1-F667-41E3-9FC8-08DE4F688F59}" dt="2025-08-10T02:27:46.942" v="1166" actId="14100"/>
        <pc:sldMkLst>
          <pc:docMk/>
          <pc:sldMk cId="1417875079" sldId="266"/>
        </pc:sldMkLst>
        <pc:spChg chg="mod">
          <ac:chgData name="jose luis avenda�o mendez" userId="39b0e45515e20cf0" providerId="LiveId" clId="{8ED94FC1-F667-41E3-9FC8-08DE4F688F59}" dt="2025-08-10T02:24:57.157" v="741" actId="20577"/>
          <ac:spMkLst>
            <pc:docMk/>
            <pc:sldMk cId="1417875079" sldId="266"/>
            <ac:spMk id="2" creationId="{9EC482B9-8A0E-62BE-E1ED-4BFFF11FDD4B}"/>
          </ac:spMkLst>
        </pc:spChg>
        <pc:spChg chg="mod">
          <ac:chgData name="jose luis avenda�o mendez" userId="39b0e45515e20cf0" providerId="LiveId" clId="{8ED94FC1-F667-41E3-9FC8-08DE4F688F59}" dt="2025-08-10T02:27:46.942" v="1166" actId="14100"/>
          <ac:spMkLst>
            <pc:docMk/>
            <pc:sldMk cId="1417875079" sldId="266"/>
            <ac:spMk id="3" creationId="{0C5F13A1-1E74-842A-06C4-64B4FA42429E}"/>
          </ac:spMkLst>
        </pc:spChg>
      </pc:sldChg>
      <pc:sldChg chg="modSp new mod">
        <pc:chgData name="jose luis avenda�o mendez" userId="39b0e45515e20cf0" providerId="LiveId" clId="{8ED94FC1-F667-41E3-9FC8-08DE4F688F59}" dt="2025-08-10T02:28:44.198" v="1388" actId="20577"/>
        <pc:sldMkLst>
          <pc:docMk/>
          <pc:sldMk cId="1423421684" sldId="267"/>
        </pc:sldMkLst>
        <pc:spChg chg="mod">
          <ac:chgData name="jose luis avenda�o mendez" userId="39b0e45515e20cf0" providerId="LiveId" clId="{8ED94FC1-F667-41E3-9FC8-08DE4F688F59}" dt="2025-08-10T02:28:00.156" v="1213" actId="20577"/>
          <ac:spMkLst>
            <pc:docMk/>
            <pc:sldMk cId="1423421684" sldId="267"/>
            <ac:spMk id="2" creationId="{A6FE8A1C-5A22-DC9E-6C10-927A7B3330B2}"/>
          </ac:spMkLst>
        </pc:spChg>
        <pc:spChg chg="mod">
          <ac:chgData name="jose luis avenda�o mendez" userId="39b0e45515e20cf0" providerId="LiveId" clId="{8ED94FC1-F667-41E3-9FC8-08DE4F688F59}" dt="2025-08-10T02:28:44.198" v="1388" actId="20577"/>
          <ac:spMkLst>
            <pc:docMk/>
            <pc:sldMk cId="1423421684" sldId="267"/>
            <ac:spMk id="3" creationId="{BE3E2C12-A279-8682-A14A-69C99D357744}"/>
          </ac:spMkLst>
        </pc:spChg>
      </pc:sldChg>
      <pc:sldChg chg="modSp new mod">
        <pc:chgData name="jose luis avenda�o mendez" userId="39b0e45515e20cf0" providerId="LiveId" clId="{8ED94FC1-F667-41E3-9FC8-08DE4F688F59}" dt="2025-08-10T02:29:51.514" v="1427" actId="20577"/>
        <pc:sldMkLst>
          <pc:docMk/>
          <pc:sldMk cId="4212907265" sldId="268"/>
        </pc:sldMkLst>
        <pc:spChg chg="mod">
          <ac:chgData name="jose luis avenda�o mendez" userId="39b0e45515e20cf0" providerId="LiveId" clId="{8ED94FC1-F667-41E3-9FC8-08DE4F688F59}" dt="2025-08-10T02:29:16.666" v="1414" actId="313"/>
          <ac:spMkLst>
            <pc:docMk/>
            <pc:sldMk cId="4212907265" sldId="268"/>
            <ac:spMk id="2" creationId="{22A6D4CA-468F-4FCA-D122-66664CEAEB2A}"/>
          </ac:spMkLst>
        </pc:spChg>
        <pc:spChg chg="mod">
          <ac:chgData name="jose luis avenda�o mendez" userId="39b0e45515e20cf0" providerId="LiveId" clId="{8ED94FC1-F667-41E3-9FC8-08DE4F688F59}" dt="2025-08-10T02:29:51.514" v="1427" actId="20577"/>
          <ac:spMkLst>
            <pc:docMk/>
            <pc:sldMk cId="4212907265" sldId="268"/>
            <ac:spMk id="3" creationId="{75FAACFC-267E-CC4C-D68F-3A3BF048F385}"/>
          </ac:spMkLst>
        </pc:spChg>
      </pc:sldChg>
    </pc:docChg>
  </pc:docChgLst>
  <pc:docChgLst>
    <pc:chgData name="jose luis avenda�o mendez" userId="39b0e45515e20cf0" providerId="LiveId" clId="{933679E9-2237-4444-95A0-C21985457FA6}"/>
    <pc:docChg chg="custSel modSld">
      <pc:chgData name="jose luis avenda�o mendez" userId="39b0e45515e20cf0" providerId="LiveId" clId="{933679E9-2237-4444-95A0-C21985457FA6}" dt="2025-07-13T02:43:32.324" v="8" actId="122"/>
      <pc:docMkLst>
        <pc:docMk/>
      </pc:docMkLst>
      <pc:sldChg chg="addSp modSp mod setBg">
        <pc:chgData name="jose luis avenda�o mendez" userId="39b0e45515e20cf0" providerId="LiveId" clId="{933679E9-2237-4444-95A0-C21985457FA6}" dt="2025-07-13T02:41:46.530" v="1" actId="26606"/>
        <pc:sldMkLst>
          <pc:docMk/>
          <pc:sldMk cId="3374192678" sldId="259"/>
        </pc:sldMkLst>
        <pc:spChg chg="mod">
          <ac:chgData name="jose luis avenda�o mendez" userId="39b0e45515e20cf0" providerId="LiveId" clId="{933679E9-2237-4444-95A0-C21985457FA6}" dt="2025-07-13T02:41:46.530" v="1" actId="26606"/>
          <ac:spMkLst>
            <pc:docMk/>
            <pc:sldMk cId="3374192678" sldId="259"/>
            <ac:spMk id="2" creationId="{8292A7B3-396E-29CB-7ACC-71D2D1E55073}"/>
          </ac:spMkLst>
        </pc:spChg>
        <pc:spChg chg="mod ord">
          <ac:chgData name="jose luis avenda�o mendez" userId="39b0e45515e20cf0" providerId="LiveId" clId="{933679E9-2237-4444-95A0-C21985457FA6}" dt="2025-07-13T02:41:46.530" v="1" actId="26606"/>
          <ac:spMkLst>
            <pc:docMk/>
            <pc:sldMk cId="3374192678" sldId="259"/>
            <ac:spMk id="3" creationId="{47615A33-E175-70A4-C184-694EFBD67AC3}"/>
          </ac:spMkLst>
        </pc:spChg>
        <pc:spChg chg="add">
          <ac:chgData name="jose luis avenda�o mendez" userId="39b0e45515e20cf0" providerId="LiveId" clId="{933679E9-2237-4444-95A0-C21985457FA6}" dt="2025-07-13T02:41:46.530" v="1" actId="26606"/>
          <ac:spMkLst>
            <pc:docMk/>
            <pc:sldMk cId="3374192678" sldId="259"/>
            <ac:spMk id="1031" creationId="{AD1BDCCC-E676-2A7E-BE11-2B8C23DB287F}"/>
          </ac:spMkLst>
        </pc:spChg>
        <pc:spChg chg="add">
          <ac:chgData name="jose luis avenda�o mendez" userId="39b0e45515e20cf0" providerId="LiveId" clId="{933679E9-2237-4444-95A0-C21985457FA6}" dt="2025-07-13T02:41:46.530" v="1" actId="26606"/>
          <ac:spMkLst>
            <pc:docMk/>
            <pc:sldMk cId="3374192678" sldId="259"/>
            <ac:spMk id="1033" creationId="{781C97B1-8A09-6383-8C65-A3B73577816A}"/>
          </ac:spMkLst>
        </pc:spChg>
        <pc:picChg chg="add mod">
          <ac:chgData name="jose luis avenda�o mendez" userId="39b0e45515e20cf0" providerId="LiveId" clId="{933679E9-2237-4444-95A0-C21985457FA6}" dt="2025-07-13T02:41:46.530" v="1" actId="26606"/>
          <ac:picMkLst>
            <pc:docMk/>
            <pc:sldMk cId="3374192678" sldId="259"/>
            <ac:picMk id="1026" creationId="{30AE84E6-4F6D-BF47-05C7-9042CABC41A9}"/>
          </ac:picMkLst>
        </pc:picChg>
      </pc:sldChg>
      <pc:sldChg chg="addSp modSp mod setBg">
        <pc:chgData name="jose luis avenda�o mendez" userId="39b0e45515e20cf0" providerId="LiveId" clId="{933679E9-2237-4444-95A0-C21985457FA6}" dt="2025-07-13T02:42:22.230" v="3" actId="26606"/>
        <pc:sldMkLst>
          <pc:docMk/>
          <pc:sldMk cId="3892848122" sldId="261"/>
        </pc:sldMkLst>
        <pc:spChg chg="mod">
          <ac:chgData name="jose luis avenda�o mendez" userId="39b0e45515e20cf0" providerId="LiveId" clId="{933679E9-2237-4444-95A0-C21985457FA6}" dt="2025-07-13T02:42:22.230" v="3" actId="26606"/>
          <ac:spMkLst>
            <pc:docMk/>
            <pc:sldMk cId="3892848122" sldId="261"/>
            <ac:spMk id="2" creationId="{06A311D3-20B7-7F22-C6EC-39DCA27875A9}"/>
          </ac:spMkLst>
        </pc:spChg>
        <pc:spChg chg="mod ord">
          <ac:chgData name="jose luis avenda�o mendez" userId="39b0e45515e20cf0" providerId="LiveId" clId="{933679E9-2237-4444-95A0-C21985457FA6}" dt="2025-07-13T02:42:22.230" v="3" actId="26606"/>
          <ac:spMkLst>
            <pc:docMk/>
            <pc:sldMk cId="3892848122" sldId="261"/>
            <ac:spMk id="3" creationId="{651C4D8C-F12E-8055-6FEA-D87C7130A626}"/>
          </ac:spMkLst>
        </pc:spChg>
        <pc:spChg chg="add">
          <ac:chgData name="jose luis avenda�o mendez" userId="39b0e45515e20cf0" providerId="LiveId" clId="{933679E9-2237-4444-95A0-C21985457FA6}" dt="2025-07-13T02:42:22.230" v="3" actId="26606"/>
          <ac:spMkLst>
            <pc:docMk/>
            <pc:sldMk cId="3892848122" sldId="261"/>
            <ac:spMk id="9" creationId="{4065D9BE-A58D-6E8A-D4A2-5056F3C5E9CA}"/>
          </ac:spMkLst>
        </pc:spChg>
        <pc:spChg chg="add">
          <ac:chgData name="jose luis avenda�o mendez" userId="39b0e45515e20cf0" providerId="LiveId" clId="{933679E9-2237-4444-95A0-C21985457FA6}" dt="2025-07-13T02:42:22.230" v="3" actId="26606"/>
          <ac:spMkLst>
            <pc:docMk/>
            <pc:sldMk cId="3892848122" sldId="261"/>
            <ac:spMk id="11" creationId="{A745E793-BC99-8991-71CD-53FFBB6A8F69}"/>
          </ac:spMkLst>
        </pc:spChg>
        <pc:picChg chg="add mod">
          <ac:chgData name="jose luis avenda�o mendez" userId="39b0e45515e20cf0" providerId="LiveId" clId="{933679E9-2237-4444-95A0-C21985457FA6}" dt="2025-07-13T02:42:22.230" v="3" actId="26606"/>
          <ac:picMkLst>
            <pc:docMk/>
            <pc:sldMk cId="3892848122" sldId="261"/>
            <ac:picMk id="4" creationId="{292705F7-D083-1DCE-D33E-77A841A9BB1A}"/>
          </ac:picMkLst>
        </pc:picChg>
      </pc:sldChg>
      <pc:sldChg chg="addSp modSp mod setBg">
        <pc:chgData name="jose luis avenda�o mendez" userId="39b0e45515e20cf0" providerId="LiveId" clId="{933679E9-2237-4444-95A0-C21985457FA6}" dt="2025-07-13T02:43:02.170" v="5" actId="26606"/>
        <pc:sldMkLst>
          <pc:docMk/>
          <pc:sldMk cId="970352897" sldId="262"/>
        </pc:sldMkLst>
        <pc:spChg chg="mod">
          <ac:chgData name="jose luis avenda�o mendez" userId="39b0e45515e20cf0" providerId="LiveId" clId="{933679E9-2237-4444-95A0-C21985457FA6}" dt="2025-07-13T02:43:02.170" v="5" actId="26606"/>
          <ac:spMkLst>
            <pc:docMk/>
            <pc:sldMk cId="970352897" sldId="262"/>
            <ac:spMk id="2" creationId="{C3C4D60E-3CEE-FB13-4A8A-51786F22B375}"/>
          </ac:spMkLst>
        </pc:spChg>
        <pc:spChg chg="mod">
          <ac:chgData name="jose luis avenda�o mendez" userId="39b0e45515e20cf0" providerId="LiveId" clId="{933679E9-2237-4444-95A0-C21985457FA6}" dt="2025-07-13T02:43:02.170" v="5" actId="26606"/>
          <ac:spMkLst>
            <pc:docMk/>
            <pc:sldMk cId="970352897" sldId="262"/>
            <ac:spMk id="3" creationId="{193018A2-2BEF-0DB8-AD83-0779F4FA51EA}"/>
          </ac:spMkLst>
        </pc:spChg>
        <pc:spChg chg="add">
          <ac:chgData name="jose luis avenda�o mendez" userId="39b0e45515e20cf0" providerId="LiveId" clId="{933679E9-2237-4444-95A0-C21985457FA6}" dt="2025-07-13T02:43:02.170" v="5" actId="26606"/>
          <ac:spMkLst>
            <pc:docMk/>
            <pc:sldMk cId="970352897" sldId="262"/>
            <ac:spMk id="2055" creationId="{4065D9BE-A58D-6E8A-D4A2-5056F3C5E9CA}"/>
          </ac:spMkLst>
        </pc:spChg>
        <pc:spChg chg="add">
          <ac:chgData name="jose luis avenda�o mendez" userId="39b0e45515e20cf0" providerId="LiveId" clId="{933679E9-2237-4444-95A0-C21985457FA6}" dt="2025-07-13T02:43:02.170" v="5" actId="26606"/>
          <ac:spMkLst>
            <pc:docMk/>
            <pc:sldMk cId="970352897" sldId="262"/>
            <ac:spMk id="2057" creationId="{A745E793-BC99-8991-71CD-53FFBB6A8F69}"/>
          </ac:spMkLst>
        </pc:spChg>
        <pc:picChg chg="add mod">
          <ac:chgData name="jose luis avenda�o mendez" userId="39b0e45515e20cf0" providerId="LiveId" clId="{933679E9-2237-4444-95A0-C21985457FA6}" dt="2025-07-13T02:43:02.170" v="5" actId="26606"/>
          <ac:picMkLst>
            <pc:docMk/>
            <pc:sldMk cId="970352897" sldId="262"/>
            <ac:picMk id="2050" creationId="{1EE277A3-C97D-9629-C00F-C1679273FF8B}"/>
          </ac:picMkLst>
        </pc:picChg>
      </pc:sldChg>
      <pc:sldChg chg="addSp modSp mod setBg">
        <pc:chgData name="jose luis avenda�o mendez" userId="39b0e45515e20cf0" providerId="LiveId" clId="{933679E9-2237-4444-95A0-C21985457FA6}" dt="2025-07-13T02:43:24.544" v="7" actId="26606"/>
        <pc:sldMkLst>
          <pc:docMk/>
          <pc:sldMk cId="2824881029" sldId="263"/>
        </pc:sldMkLst>
        <pc:spChg chg="mod">
          <ac:chgData name="jose luis avenda�o mendez" userId="39b0e45515e20cf0" providerId="LiveId" clId="{933679E9-2237-4444-95A0-C21985457FA6}" dt="2025-07-13T02:43:24.544" v="7" actId="26606"/>
          <ac:spMkLst>
            <pc:docMk/>
            <pc:sldMk cId="2824881029" sldId="263"/>
            <ac:spMk id="2" creationId="{DF6B5FFA-B6ED-0B4B-20F6-631EBD61DFC9}"/>
          </ac:spMkLst>
        </pc:spChg>
        <pc:spChg chg="mod">
          <ac:chgData name="jose luis avenda�o mendez" userId="39b0e45515e20cf0" providerId="LiveId" clId="{933679E9-2237-4444-95A0-C21985457FA6}" dt="2025-07-13T02:43:24.544" v="7" actId="26606"/>
          <ac:spMkLst>
            <pc:docMk/>
            <pc:sldMk cId="2824881029" sldId="263"/>
            <ac:spMk id="3" creationId="{81D715A7-63C3-462E-E9EC-107B457D4508}"/>
          </ac:spMkLst>
        </pc:spChg>
        <pc:spChg chg="add">
          <ac:chgData name="jose luis avenda�o mendez" userId="39b0e45515e20cf0" providerId="LiveId" clId="{933679E9-2237-4444-95A0-C21985457FA6}" dt="2025-07-13T02:43:24.544" v="7" actId="26606"/>
          <ac:spMkLst>
            <pc:docMk/>
            <pc:sldMk cId="2824881029" sldId="263"/>
            <ac:spMk id="3079" creationId="{AD1BDCCC-E676-2A7E-BE11-2B8C23DB287F}"/>
          </ac:spMkLst>
        </pc:spChg>
        <pc:spChg chg="add">
          <ac:chgData name="jose luis avenda�o mendez" userId="39b0e45515e20cf0" providerId="LiveId" clId="{933679E9-2237-4444-95A0-C21985457FA6}" dt="2025-07-13T02:43:24.544" v="7" actId="26606"/>
          <ac:spMkLst>
            <pc:docMk/>
            <pc:sldMk cId="2824881029" sldId="263"/>
            <ac:spMk id="3081" creationId="{781C97B1-8A09-6383-8C65-A3B73577816A}"/>
          </ac:spMkLst>
        </pc:spChg>
        <pc:picChg chg="add mod">
          <ac:chgData name="jose luis avenda�o mendez" userId="39b0e45515e20cf0" providerId="LiveId" clId="{933679E9-2237-4444-95A0-C21985457FA6}" dt="2025-07-13T02:43:24.544" v="7" actId="26606"/>
          <ac:picMkLst>
            <pc:docMk/>
            <pc:sldMk cId="2824881029" sldId="263"/>
            <ac:picMk id="3074" creationId="{AE7A7F73-B7DC-A1AF-03F3-D7FE050B7499}"/>
          </ac:picMkLst>
        </pc:picChg>
      </pc:sldChg>
      <pc:sldChg chg="modSp mod">
        <pc:chgData name="jose luis avenda�o mendez" userId="39b0e45515e20cf0" providerId="LiveId" clId="{933679E9-2237-4444-95A0-C21985457FA6}" dt="2025-07-13T02:43:32.324" v="8" actId="122"/>
        <pc:sldMkLst>
          <pc:docMk/>
          <pc:sldMk cId="2034411046" sldId="264"/>
        </pc:sldMkLst>
        <pc:spChg chg="mod">
          <ac:chgData name="jose luis avenda�o mendez" userId="39b0e45515e20cf0" providerId="LiveId" clId="{933679E9-2237-4444-95A0-C21985457FA6}" dt="2025-07-13T02:43:32.324" v="8" actId="122"/>
          <ac:spMkLst>
            <pc:docMk/>
            <pc:sldMk cId="2034411046" sldId="264"/>
            <ac:spMk id="2" creationId="{ED7E4C54-425A-7C64-CE70-6A3C5AADF114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710FF2-7E10-416D-95A1-2F66950AA690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6DE4D1B-DA9C-4AD8-8C69-AB4FE2ABF80D}">
      <dgm:prSet/>
      <dgm:spPr/>
      <dgm:t>
        <a:bodyPr/>
        <a:lstStyle/>
        <a:p>
          <a:r>
            <a:rPr lang="es-CL" dirty="0"/>
            <a:t>¿Qué es la omnipotencia para ti?</a:t>
          </a:r>
          <a:endParaRPr lang="en-US" dirty="0"/>
        </a:p>
      </dgm:t>
    </dgm:pt>
    <dgm:pt modelId="{F2219C48-A329-4E0E-A290-3F47A9EA05F5}" type="parTrans" cxnId="{3D65389E-F2F0-40E1-A66C-DD476FA2B899}">
      <dgm:prSet/>
      <dgm:spPr/>
      <dgm:t>
        <a:bodyPr/>
        <a:lstStyle/>
        <a:p>
          <a:endParaRPr lang="en-US"/>
        </a:p>
      </dgm:t>
    </dgm:pt>
    <dgm:pt modelId="{967DB558-E478-4CDC-93EE-A21E9A22177B}" type="sibTrans" cxnId="{3D65389E-F2F0-40E1-A66C-DD476FA2B899}">
      <dgm:prSet/>
      <dgm:spPr/>
      <dgm:t>
        <a:bodyPr/>
        <a:lstStyle/>
        <a:p>
          <a:endParaRPr lang="en-US"/>
        </a:p>
      </dgm:t>
    </dgm:pt>
    <dgm:pt modelId="{A1D8F134-BB31-461E-B39A-315588895AE5}">
      <dgm:prSet/>
      <dgm:spPr/>
      <dgm:t>
        <a:bodyPr/>
        <a:lstStyle/>
        <a:p>
          <a:r>
            <a:rPr lang="es-CL" dirty="0"/>
            <a:t>¿Cómo explicarías eso a alguien?</a:t>
          </a:r>
          <a:endParaRPr lang="en-US" dirty="0"/>
        </a:p>
      </dgm:t>
    </dgm:pt>
    <dgm:pt modelId="{14089649-10DF-4D93-9F66-39B1FB66DE75}" type="parTrans" cxnId="{C3F801CE-C3BB-4530-B5CF-6DB08F3FAE0B}">
      <dgm:prSet/>
      <dgm:spPr/>
      <dgm:t>
        <a:bodyPr/>
        <a:lstStyle/>
        <a:p>
          <a:endParaRPr lang="en-US"/>
        </a:p>
      </dgm:t>
    </dgm:pt>
    <dgm:pt modelId="{84C5A3D7-324C-4B0F-BCBA-264EB4CD4558}" type="sibTrans" cxnId="{C3F801CE-C3BB-4530-B5CF-6DB08F3FAE0B}">
      <dgm:prSet/>
      <dgm:spPr/>
      <dgm:t>
        <a:bodyPr/>
        <a:lstStyle/>
        <a:p>
          <a:endParaRPr lang="en-US"/>
        </a:p>
      </dgm:t>
    </dgm:pt>
    <dgm:pt modelId="{A5548475-8143-4811-A363-EBE164B2B81B}">
      <dgm:prSet/>
      <dgm:spPr/>
      <dgm:t>
        <a:bodyPr/>
        <a:lstStyle/>
        <a:p>
          <a:r>
            <a:rPr lang="es-CL" dirty="0"/>
            <a:t>¿Qué relacion existe entre la creación y salvación. Con la omnipotencia?</a:t>
          </a:r>
          <a:endParaRPr lang="en-US" dirty="0"/>
        </a:p>
      </dgm:t>
    </dgm:pt>
    <dgm:pt modelId="{833043D5-6B5F-4FBD-9FF3-1FC009E981AC}" type="parTrans" cxnId="{055A8EA3-2044-4CEB-9F32-30DFC7A0BE7F}">
      <dgm:prSet/>
      <dgm:spPr/>
      <dgm:t>
        <a:bodyPr/>
        <a:lstStyle/>
        <a:p>
          <a:endParaRPr lang="en-US"/>
        </a:p>
      </dgm:t>
    </dgm:pt>
    <dgm:pt modelId="{094DAE8F-403E-49D7-98A7-9312F4549F4B}" type="sibTrans" cxnId="{055A8EA3-2044-4CEB-9F32-30DFC7A0BE7F}">
      <dgm:prSet/>
      <dgm:spPr/>
      <dgm:t>
        <a:bodyPr/>
        <a:lstStyle/>
        <a:p>
          <a:endParaRPr lang="en-US"/>
        </a:p>
      </dgm:t>
    </dgm:pt>
    <dgm:pt modelId="{BE466649-2EC6-4F37-A82C-A8F805F9EC4A}" type="pres">
      <dgm:prSet presAssocID="{B8710FF2-7E10-416D-95A1-2F66950AA690}" presName="linear" presStyleCnt="0">
        <dgm:presLayoutVars>
          <dgm:animLvl val="lvl"/>
          <dgm:resizeHandles val="exact"/>
        </dgm:presLayoutVars>
      </dgm:prSet>
      <dgm:spPr/>
    </dgm:pt>
    <dgm:pt modelId="{4E1F79CA-33B8-49AB-98AC-8203A13069F1}" type="pres">
      <dgm:prSet presAssocID="{66DE4D1B-DA9C-4AD8-8C69-AB4FE2ABF80D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1BD3E12A-5B83-4190-ADF9-A3DF2A2A54D0}" type="pres">
      <dgm:prSet presAssocID="{967DB558-E478-4CDC-93EE-A21E9A22177B}" presName="spacer" presStyleCnt="0"/>
      <dgm:spPr/>
    </dgm:pt>
    <dgm:pt modelId="{C096B9B6-AD80-41ED-A71F-D15E01D6BF28}" type="pres">
      <dgm:prSet presAssocID="{A1D8F134-BB31-461E-B39A-315588895AE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BBF214C-040C-49ED-93E0-E99752E5C316}" type="pres">
      <dgm:prSet presAssocID="{84C5A3D7-324C-4B0F-BCBA-264EB4CD4558}" presName="spacer" presStyleCnt="0"/>
      <dgm:spPr/>
    </dgm:pt>
    <dgm:pt modelId="{C12C650C-E53E-456B-956A-4D71B7627192}" type="pres">
      <dgm:prSet presAssocID="{A5548475-8143-4811-A363-EBE164B2B81B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E53D680A-85A7-485E-A90B-4FE869084C57}" type="presOf" srcId="{A1D8F134-BB31-461E-B39A-315588895AE5}" destId="{C096B9B6-AD80-41ED-A71F-D15E01D6BF28}" srcOrd="0" destOrd="0" presId="urn:microsoft.com/office/officeart/2005/8/layout/vList2"/>
    <dgm:cxn modelId="{3D65389E-F2F0-40E1-A66C-DD476FA2B899}" srcId="{B8710FF2-7E10-416D-95A1-2F66950AA690}" destId="{66DE4D1B-DA9C-4AD8-8C69-AB4FE2ABF80D}" srcOrd="0" destOrd="0" parTransId="{F2219C48-A329-4E0E-A290-3F47A9EA05F5}" sibTransId="{967DB558-E478-4CDC-93EE-A21E9A22177B}"/>
    <dgm:cxn modelId="{055A8EA3-2044-4CEB-9F32-30DFC7A0BE7F}" srcId="{B8710FF2-7E10-416D-95A1-2F66950AA690}" destId="{A5548475-8143-4811-A363-EBE164B2B81B}" srcOrd="2" destOrd="0" parTransId="{833043D5-6B5F-4FBD-9FF3-1FC009E981AC}" sibTransId="{094DAE8F-403E-49D7-98A7-9312F4549F4B}"/>
    <dgm:cxn modelId="{C3F801CE-C3BB-4530-B5CF-6DB08F3FAE0B}" srcId="{B8710FF2-7E10-416D-95A1-2F66950AA690}" destId="{A1D8F134-BB31-461E-B39A-315588895AE5}" srcOrd="1" destOrd="0" parTransId="{14089649-10DF-4D93-9F66-39B1FB66DE75}" sibTransId="{84C5A3D7-324C-4B0F-BCBA-264EB4CD4558}"/>
    <dgm:cxn modelId="{CBB3DEE2-3530-4925-B7CB-88AC93358CBF}" type="presOf" srcId="{66DE4D1B-DA9C-4AD8-8C69-AB4FE2ABF80D}" destId="{4E1F79CA-33B8-49AB-98AC-8203A13069F1}" srcOrd="0" destOrd="0" presId="urn:microsoft.com/office/officeart/2005/8/layout/vList2"/>
    <dgm:cxn modelId="{7EE4D5F4-393E-4493-B681-35805BC6EF91}" type="presOf" srcId="{B8710FF2-7E10-416D-95A1-2F66950AA690}" destId="{BE466649-2EC6-4F37-A82C-A8F805F9EC4A}" srcOrd="0" destOrd="0" presId="urn:microsoft.com/office/officeart/2005/8/layout/vList2"/>
    <dgm:cxn modelId="{0F2879FF-ACC3-4435-8A69-755DADB0DC1C}" type="presOf" srcId="{A5548475-8143-4811-A363-EBE164B2B81B}" destId="{C12C650C-E53E-456B-956A-4D71B7627192}" srcOrd="0" destOrd="0" presId="urn:microsoft.com/office/officeart/2005/8/layout/vList2"/>
    <dgm:cxn modelId="{B4706126-098C-443D-A1A3-188CA0887E58}" type="presParOf" srcId="{BE466649-2EC6-4F37-A82C-A8F805F9EC4A}" destId="{4E1F79CA-33B8-49AB-98AC-8203A13069F1}" srcOrd="0" destOrd="0" presId="urn:microsoft.com/office/officeart/2005/8/layout/vList2"/>
    <dgm:cxn modelId="{C5A9742F-2A97-4B8F-B803-DF8F2C31EC49}" type="presParOf" srcId="{BE466649-2EC6-4F37-A82C-A8F805F9EC4A}" destId="{1BD3E12A-5B83-4190-ADF9-A3DF2A2A54D0}" srcOrd="1" destOrd="0" presId="urn:microsoft.com/office/officeart/2005/8/layout/vList2"/>
    <dgm:cxn modelId="{E4090C77-9F84-4EFC-BE2F-7983827CB866}" type="presParOf" srcId="{BE466649-2EC6-4F37-A82C-A8F805F9EC4A}" destId="{C096B9B6-AD80-41ED-A71F-D15E01D6BF28}" srcOrd="2" destOrd="0" presId="urn:microsoft.com/office/officeart/2005/8/layout/vList2"/>
    <dgm:cxn modelId="{EFAA2D81-178C-490F-8E96-FD535CB50516}" type="presParOf" srcId="{BE466649-2EC6-4F37-A82C-A8F805F9EC4A}" destId="{5BBF214C-040C-49ED-93E0-E99752E5C316}" srcOrd="3" destOrd="0" presId="urn:microsoft.com/office/officeart/2005/8/layout/vList2"/>
    <dgm:cxn modelId="{7615864D-B3C6-4662-B3C0-5A706ECE0087}" type="presParOf" srcId="{BE466649-2EC6-4F37-A82C-A8F805F9EC4A}" destId="{C12C650C-E53E-456B-956A-4D71B762719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1F79CA-33B8-49AB-98AC-8203A13069F1}">
      <dsp:nvSpPr>
        <dsp:cNvPr id="0" name=""/>
        <dsp:cNvSpPr/>
      </dsp:nvSpPr>
      <dsp:spPr>
        <a:xfrm>
          <a:off x="0" y="642292"/>
          <a:ext cx="6620255" cy="116926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3000" kern="1200" dirty="0"/>
            <a:t>¿Qué es la omnipotencia para ti?</a:t>
          </a:r>
          <a:endParaRPr lang="en-US" sz="3000" kern="1200" dirty="0"/>
        </a:p>
      </dsp:txBody>
      <dsp:txXfrm>
        <a:off x="57079" y="699371"/>
        <a:ext cx="6506097" cy="1055110"/>
      </dsp:txXfrm>
    </dsp:sp>
    <dsp:sp modelId="{C096B9B6-AD80-41ED-A71F-D15E01D6BF28}">
      <dsp:nvSpPr>
        <dsp:cNvPr id="0" name=""/>
        <dsp:cNvSpPr/>
      </dsp:nvSpPr>
      <dsp:spPr>
        <a:xfrm>
          <a:off x="0" y="1897961"/>
          <a:ext cx="6620255" cy="1169268"/>
        </a:xfrm>
        <a:prstGeom prst="roundRect">
          <a:avLst/>
        </a:prstGeom>
        <a:solidFill>
          <a:schemeClr val="accent5">
            <a:hueOff val="4187701"/>
            <a:satOff val="449"/>
            <a:lumOff val="-862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3000" kern="1200" dirty="0"/>
            <a:t>¿Cómo explicarías eso a alguien?</a:t>
          </a:r>
          <a:endParaRPr lang="en-US" sz="3000" kern="1200" dirty="0"/>
        </a:p>
      </dsp:txBody>
      <dsp:txXfrm>
        <a:off x="57079" y="1955040"/>
        <a:ext cx="6506097" cy="1055110"/>
      </dsp:txXfrm>
    </dsp:sp>
    <dsp:sp modelId="{C12C650C-E53E-456B-956A-4D71B7627192}">
      <dsp:nvSpPr>
        <dsp:cNvPr id="0" name=""/>
        <dsp:cNvSpPr/>
      </dsp:nvSpPr>
      <dsp:spPr>
        <a:xfrm>
          <a:off x="0" y="3153630"/>
          <a:ext cx="6620255" cy="1169268"/>
        </a:xfrm>
        <a:prstGeom prst="roundRect">
          <a:avLst/>
        </a:prstGeom>
        <a:solidFill>
          <a:schemeClr val="accent5">
            <a:hueOff val="8375403"/>
            <a:satOff val="897"/>
            <a:lumOff val="-1725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3000" kern="1200" dirty="0"/>
            <a:t>¿Qué relacion existe entre la creación y salvación. Con la omnipotencia?</a:t>
          </a:r>
          <a:endParaRPr lang="en-US" sz="3000" kern="1200" dirty="0"/>
        </a:p>
      </dsp:txBody>
      <dsp:txXfrm>
        <a:off x="57079" y="3210709"/>
        <a:ext cx="6506097" cy="10551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70" y="6209925"/>
            <a:ext cx="11155680" cy="45719"/>
          </a:xfrm>
          <a:custGeom>
            <a:avLst/>
            <a:gdLst>
              <a:gd name="connsiteX0" fmla="*/ 0 w 8715708"/>
              <a:gd name="connsiteY0" fmla="*/ 0 h 45719"/>
              <a:gd name="connsiteX1" fmla="*/ 3694525 w 8715708"/>
              <a:gd name="connsiteY1" fmla="*/ 0 h 45719"/>
              <a:gd name="connsiteX2" fmla="*/ 5021183 w 8715708"/>
              <a:gd name="connsiteY2" fmla="*/ 0 h 45719"/>
              <a:gd name="connsiteX3" fmla="*/ 8715708 w 8715708"/>
              <a:gd name="connsiteY3" fmla="*/ 0 h 45719"/>
              <a:gd name="connsiteX4" fmla="*/ 8715708 w 8715708"/>
              <a:gd name="connsiteY4" fmla="*/ 45719 h 45719"/>
              <a:gd name="connsiteX5" fmla="*/ 5021183 w 8715708"/>
              <a:gd name="connsiteY5" fmla="*/ 45719 h 45719"/>
              <a:gd name="connsiteX6" fmla="*/ 3694525 w 8715708"/>
              <a:gd name="connsiteY6" fmla="*/ 45719 h 45719"/>
              <a:gd name="connsiteX7" fmla="*/ 0 w 8715708"/>
              <a:gd name="connsiteY7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2327B2-BA4B-2C04-0751-5CB63D4AA4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208" y="978408"/>
            <a:ext cx="11155680" cy="3429000"/>
          </a:xfrm>
        </p:spPr>
        <p:txBody>
          <a:bodyPr anchor="t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201176-DC7A-4C3D-3D8F-352526DA7B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208" y="4480560"/>
            <a:ext cx="7104888" cy="1399032"/>
          </a:xfrm>
        </p:spPr>
        <p:txBody>
          <a:bodyPr anchor="b">
            <a:normAutofit/>
          </a:bodyPr>
          <a:lstStyle>
            <a:lvl1pPr marL="0" indent="0" algn="l">
              <a:buNone/>
              <a:defRPr sz="22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DC221-9A2E-7459-102F-C3CFB27CC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020671-6F7D-3A03-EEC1-661A87F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53D3A-E0F9-8386-2A6C-96671FBB1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011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36771-E72D-FAD8-771E-3E196DD2E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5BB827-257D-60D9-792F-E695900429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E5D2E7-C856-F78A-E88C-375474982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AB289-9591-51C9-9E3C-B6F2ACC6A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FE037C-790D-7442-8E43-D2740B395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181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635151-A38B-3766-6A32-FF1DF7687D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59368" y="978408"/>
            <a:ext cx="2551176" cy="536752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D132D1-640C-FB9A-AD6F-D845738349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21208" y="978408"/>
            <a:ext cx="8010144" cy="536752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5F80A-4BA7-8ED8-9A62-B92194272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E38113-D55A-A1A0-D1FE-53C95860F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19DDB-F89D-4B2D-21A2-82AF1D102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2572D8-D485-1DB1-34B1-C35C61C89940}"/>
              </a:ext>
            </a:extLst>
          </p:cNvPr>
          <p:cNvSpPr/>
          <p:nvPr/>
        </p:nvSpPr>
        <p:spPr>
          <a:xfrm rot="5400000">
            <a:off x="8936623" y="3585018"/>
            <a:ext cx="5325734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060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26D03-149A-DAB3-4B2A-E9B74F2E2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1E73D-41A7-9934-0990-9208B9523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B2A3F-E719-673C-5D56-F663712D0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AE594A-52F5-D85E-343C-ADFEE3C72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D5C9C-B2E2-FC26-E459-9E880EF97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899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9D51F-B2D5-2804-4F7C-C99850FBD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4288536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FE5516-03B6-C488-EB4A-68AE681EDF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5266944"/>
            <a:ext cx="5020056" cy="1088136"/>
          </a:xfrm>
        </p:spPr>
        <p:txBody>
          <a:bodyPr anchor="b">
            <a:normAutofit/>
          </a:bodyPr>
          <a:lstStyle>
            <a:lvl1pPr marL="0" indent="0">
              <a:buNone/>
              <a:defRPr sz="2200" i="1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CB4D7-49A7-D050-70B9-11A1E2D44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A913F-AD00-C1EE-B01A-8590671C0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4FC386-B2AF-6FAD-D053-E22D48CD7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1E1B67-3BFF-F04B-52F4-7E724FB3B24D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94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E3B21-CF4D-1B01-0F4E-D32C1B218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39FF2-6858-B514-B695-58442557D0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1208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A30130-974D-B91D-5B93-EC52AABDB5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19672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5BED99-6FD7-9C6B-1152-A6E42715B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253AAC-5967-2565-A715-82D3505AB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B51313-69FB-E016-3CC1-62CA476ED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145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3DF9D-B849-CE37-97E4-AD37F8806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64824" cy="12161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D4C626-4008-960A-E601-6AA9F4BB8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6E8D6C-AC07-ED6B-2EA8-9C40A5AEA7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1208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52617E-C6D9-246B-E7B7-8159DF17C0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19672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BC2094-7EBC-02C5-5AB5-233E63080A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19672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010BD2-59B4-FD2E-3C5E-C83AE6003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2B35C4-A654-7759-BDA0-94D9D1A21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5F4347-2EC0-CA6E-2637-8048456D7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162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4716D-52F2-C7FB-83B1-2DA1AD375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F4A371-AC27-6A28-32E6-74A28371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55941A-A24E-885D-E894-0326F4C40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D5E5B4-971F-FF6A-1B07-A5C853705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491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9F431F-E6DC-4137-3092-A30A0A362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AC814B-67B4-C70F-FA51-6205D5E2C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AA9C9-D895-DD20-1089-EA75EA428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363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50562-884C-9053-70C1-3B72A0B45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8F509-68F0-39D5-1A8B-CE246715A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9672" y="987424"/>
            <a:ext cx="5166360" cy="535838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8E37C-27CE-3A84-FC74-BDCCD8A9A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A95F79-E23E-11D2-40BF-66ED34019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57F7FC-06F3-3D89-5D1A-4EC4B1D73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54ACD5-6E0B-5713-DC9A-41E9D62AB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430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B2D45-7CDB-D38C-2AAE-273F79767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BF0855-1744-56E4-B115-3A3C5EA783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19672" y="987424"/>
            <a:ext cx="5166360" cy="5358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5E8A1D-28AE-4A19-BD96-401D4822A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327DDB-CE95-4C89-DFC5-7DDBFC24E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22C835-F3B5-943C-FFC4-D5BA9666A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09891-6E3C-ADED-01DD-15FCED37A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07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1A28D7-6581-4956-AAE3-9104804DF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55680" cy="14630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CFCCA4-57A4-08A1-FC45-D2BBA66FA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578608"/>
            <a:ext cx="11155680" cy="3767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AA0F4-2442-8D45-3C3D-1B8F55C868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1208" y="64190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E80C50CD-E178-4744-9B35-B2F624D6C5E9}" type="datetimeFigureOut">
              <a:rPr lang="en-US" smtClean="0"/>
              <a:pPr/>
              <a:t>8/9/2025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3785E-FB42-1D54-92AC-D0A61A8FA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1208" y="10058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9CF34-1274-DB45-4809-90E5D244A9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432" y="6419088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148CC95F-0247-41B6-91CF-DC97C76A7088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990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2" r:id="rId6"/>
    <p:sldLayoutId id="2147483688" r:id="rId7"/>
    <p:sldLayoutId id="2147483689" r:id="rId8"/>
    <p:sldLayoutId id="2147483690" r:id="rId9"/>
    <p:sldLayoutId id="2147483691" r:id="rId10"/>
    <p:sldLayoutId id="2147483693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31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2" name="Picture 27" descr="Armadura metálica">
            <a:extLst>
              <a:ext uri="{FF2B5EF4-FFF2-40B4-BE49-F238E27FC236}">
                <a16:creationId xmlns:a16="http://schemas.microsoft.com/office/drawing/2014/main" id="{4F65B6F1-DAAF-5C79-7781-55BFC0CDA6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1" b="1721"/>
          <a:stretch>
            <a:fillRect/>
          </a:stretch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43" name="Rectangle 33">
            <a:extLst>
              <a:ext uri="{FF2B5EF4-FFF2-40B4-BE49-F238E27FC236}">
                <a16:creationId xmlns:a16="http://schemas.microsoft.com/office/drawing/2014/main" id="{ECF0998E-D577-43EA-A7B8-E3EC67F75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89239" y="-389238"/>
            <a:ext cx="6858000" cy="7636476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35">
            <a:extLst>
              <a:ext uri="{FF2B5EF4-FFF2-40B4-BE49-F238E27FC236}">
                <a16:creationId xmlns:a16="http://schemas.microsoft.com/office/drawing/2014/main" id="{B2C335F7-F61C-4EB4-80F2-4B1438FE6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37">
            <a:extLst>
              <a:ext uri="{FF2B5EF4-FFF2-40B4-BE49-F238E27FC236}">
                <a16:creationId xmlns:a16="http://schemas.microsoft.com/office/drawing/2014/main" id="{E7DC364D-882B-4786-89FB-1703C1A5CF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524" y="3205874"/>
            <a:ext cx="12188952" cy="3652125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FE8CC7E-8EA5-4D6C-CE9A-173464D029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978408"/>
            <a:ext cx="5021182" cy="2620670"/>
          </a:xfrm>
        </p:spPr>
        <p:txBody>
          <a:bodyPr anchor="t">
            <a:normAutofit/>
          </a:bodyPr>
          <a:lstStyle/>
          <a:p>
            <a:r>
              <a:rPr lang="es-CL" sz="6000">
                <a:solidFill>
                  <a:srgbClr val="FFFFFF"/>
                </a:solidFill>
              </a:rPr>
              <a:t>Atributos de Dios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597B079-71C5-C00D-4E8D-9B1257BA2D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52366" y="4108182"/>
            <a:ext cx="5040785" cy="1828799"/>
          </a:xfrm>
        </p:spPr>
        <p:txBody>
          <a:bodyPr anchor="b">
            <a:normAutofit/>
          </a:bodyPr>
          <a:lstStyle/>
          <a:p>
            <a:r>
              <a:rPr lang="es-CL">
                <a:solidFill>
                  <a:srgbClr val="FFFFFF"/>
                </a:solidFill>
              </a:rPr>
              <a:t>Leccion IV</a:t>
            </a:r>
            <a:br>
              <a:rPr lang="es-CL">
                <a:solidFill>
                  <a:srgbClr val="FFFFFF"/>
                </a:solidFill>
              </a:rPr>
            </a:br>
            <a:r>
              <a:rPr lang="es-CL">
                <a:solidFill>
                  <a:srgbClr val="FFFFFF"/>
                </a:solidFill>
              </a:rPr>
              <a:t>Omnipotencia de Dios</a:t>
            </a:r>
            <a:br>
              <a:rPr lang="es-CL">
                <a:solidFill>
                  <a:srgbClr val="FFFFFF"/>
                </a:solidFill>
              </a:rPr>
            </a:br>
            <a:r>
              <a:rPr lang="es-CL">
                <a:solidFill>
                  <a:srgbClr val="FFFFFF"/>
                </a:solidFill>
              </a:rPr>
              <a:t>Dios posee poder infinito.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F1189494-2B67-46D2-93D6-A122A09BF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62168" y="6300289"/>
            <a:ext cx="5021183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0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065D9BE-A58D-6E8A-D4A2-5056F3C5E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6A311D3-20B7-7F22-C6EC-39DCA2787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8928" y="978408"/>
            <a:ext cx="6537960" cy="1463040"/>
          </a:xfrm>
        </p:spPr>
        <p:txBody>
          <a:bodyPr>
            <a:normAutofit/>
          </a:bodyPr>
          <a:lstStyle/>
          <a:p>
            <a:r>
              <a:rPr lang="es-CL" dirty="0"/>
              <a:t>¿Nosotros?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745E793-BC99-8991-71CD-53FFBB6A8F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11156260" cy="149279"/>
          </a:xfrm>
          <a:custGeom>
            <a:avLst/>
            <a:gdLst>
              <a:gd name="connsiteX0" fmla="*/ 0 w 11156260"/>
              <a:gd name="connsiteY0" fmla="*/ 0 h 149279"/>
              <a:gd name="connsiteX1" fmla="*/ 11156260 w 11156260"/>
              <a:gd name="connsiteY1" fmla="*/ 0 h 149279"/>
              <a:gd name="connsiteX2" fmla="*/ 11156260 w 11156260"/>
              <a:gd name="connsiteY2" fmla="*/ 149279 h 149279"/>
              <a:gd name="connsiteX3" fmla="*/ 0 w 11156260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56260" h="149279">
                <a:moveTo>
                  <a:pt x="0" y="0"/>
                </a:moveTo>
                <a:lnTo>
                  <a:pt x="11156260" y="0"/>
                </a:lnTo>
                <a:lnTo>
                  <a:pt x="11156260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92705F7-D083-1DCE-D33E-77A841A9BB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749" r="28633" b="2"/>
          <a:stretch>
            <a:fillRect/>
          </a:stretch>
        </p:blipFill>
        <p:spPr>
          <a:xfrm>
            <a:off x="517870" y="970928"/>
            <a:ext cx="3996980" cy="5377029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1C4D8C-F12E-8055-6FEA-D87C7130A6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8928" y="2578608"/>
            <a:ext cx="6537960" cy="3767328"/>
          </a:xfrm>
        </p:spPr>
        <p:txBody>
          <a:bodyPr>
            <a:normAutofit/>
          </a:bodyPr>
          <a:lstStyle/>
          <a:p>
            <a:r>
              <a:rPr lang="es-CL" dirty="0"/>
              <a:t>¿Cuándo crees que necesitas recordar que “nada es dificil para Dios”?</a:t>
            </a:r>
          </a:p>
          <a:p>
            <a:r>
              <a:rPr lang="es-CL" dirty="0"/>
              <a:t>¿Crees que cambiara en algo en tu manera de orar a Dios y obedecerle esta semana?</a:t>
            </a:r>
          </a:p>
        </p:txBody>
      </p:sp>
    </p:spTree>
    <p:extLst>
      <p:ext uri="{BB962C8B-B14F-4D97-AF65-F5344CB8AC3E}">
        <p14:creationId xmlns:p14="http://schemas.microsoft.com/office/powerpoint/2010/main" val="38928481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4065D9BE-A58D-6E8A-D4A2-5056F3C5E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3C4D60E-3CEE-FB13-4A8A-51786F22B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6263640" cy="1463040"/>
          </a:xfrm>
        </p:spPr>
        <p:txBody>
          <a:bodyPr>
            <a:normAutofit/>
          </a:bodyPr>
          <a:lstStyle/>
          <a:p>
            <a:r>
              <a:rPr lang="es-CL" dirty="0"/>
              <a:t>Preguntas para reflexionar.</a:t>
            </a:r>
          </a:p>
        </p:txBody>
      </p:sp>
      <p:sp>
        <p:nvSpPr>
          <p:cNvPr id="2057" name="Freeform: Shape 2056">
            <a:extLst>
              <a:ext uri="{FF2B5EF4-FFF2-40B4-BE49-F238E27FC236}">
                <a16:creationId xmlns:a16="http://schemas.microsoft.com/office/drawing/2014/main" id="{A745E793-BC99-8991-71CD-53FFBB6A8F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11156260" cy="149279"/>
          </a:xfrm>
          <a:custGeom>
            <a:avLst/>
            <a:gdLst>
              <a:gd name="connsiteX0" fmla="*/ 0 w 11156260"/>
              <a:gd name="connsiteY0" fmla="*/ 0 h 149279"/>
              <a:gd name="connsiteX1" fmla="*/ 11156260 w 11156260"/>
              <a:gd name="connsiteY1" fmla="*/ 0 h 149279"/>
              <a:gd name="connsiteX2" fmla="*/ 11156260 w 11156260"/>
              <a:gd name="connsiteY2" fmla="*/ 149279 h 149279"/>
              <a:gd name="connsiteX3" fmla="*/ 0 w 11156260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56260" h="149279">
                <a:moveTo>
                  <a:pt x="0" y="0"/>
                </a:moveTo>
                <a:lnTo>
                  <a:pt x="11156260" y="0"/>
                </a:lnTo>
                <a:lnTo>
                  <a:pt x="11156260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3018A2-2BEF-0DB8-AD83-0779F4FA51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08" y="2578608"/>
            <a:ext cx="6263640" cy="3767328"/>
          </a:xfrm>
        </p:spPr>
        <p:txBody>
          <a:bodyPr>
            <a:normAutofit/>
          </a:bodyPr>
          <a:lstStyle/>
          <a:p>
            <a:r>
              <a:rPr lang="es-CL" dirty="0"/>
              <a:t>¿Aunque Dios es omnipotente, hay cosas que el no pueda hacer?</a:t>
            </a:r>
          </a:p>
          <a:p>
            <a:r>
              <a:rPr lang="es-CL" dirty="0"/>
              <a:t>¿Qué aprendiste hoy acerca del poder de Dios?</a:t>
            </a:r>
          </a:p>
          <a:p>
            <a:r>
              <a:rPr lang="es-CL" dirty="0"/>
              <a:t>¿Qué relacion hay entre su poder y su forma infinita de ser?</a:t>
            </a:r>
          </a:p>
          <a:p>
            <a:r>
              <a:rPr lang="es-CL" dirty="0"/>
              <a:t>¿Cómo relacionamos la omnipotencia, en la creación y en la </a:t>
            </a:r>
            <a:r>
              <a:rPr lang="es-CL" dirty="0" err="1"/>
              <a:t>salvacion</a:t>
            </a:r>
            <a:r>
              <a:rPr lang="es-CL" dirty="0"/>
              <a:t>?</a:t>
            </a:r>
          </a:p>
        </p:txBody>
      </p:sp>
      <p:pic>
        <p:nvPicPr>
          <p:cNvPr id="2050" name="Picture 2" descr="5 Consejos para facilitar el proceso de reflexión en los cursos virtuales">
            <a:extLst>
              <a:ext uri="{FF2B5EF4-FFF2-40B4-BE49-F238E27FC236}">
                <a16:creationId xmlns:a16="http://schemas.microsoft.com/office/drawing/2014/main" id="{1EE277A3-C97D-9629-C00F-C1679273FF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06492" y="976160"/>
            <a:ext cx="4364590" cy="338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03528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AD1BDCCC-E676-2A7E-BE11-2B8C23DB2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F6B5FFA-B6ED-0B4B-20F6-631EBD61D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55680" cy="1115568"/>
          </a:xfrm>
        </p:spPr>
        <p:txBody>
          <a:bodyPr>
            <a:normAutofit/>
          </a:bodyPr>
          <a:lstStyle/>
          <a:p>
            <a:r>
              <a:rPr lang="es-CL" dirty="0"/>
              <a:t>Memorizando</a:t>
            </a: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781C97B1-8A09-6383-8C65-A3B7357781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1D715A7-63C3-462E-E9EC-107B457D45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08" y="2304288"/>
            <a:ext cx="6821424" cy="4050792"/>
          </a:xfrm>
        </p:spPr>
        <p:txBody>
          <a:bodyPr>
            <a:normAutofit/>
          </a:bodyPr>
          <a:lstStyle/>
          <a:p>
            <a:r>
              <a:rPr lang="es-CL" dirty="0"/>
              <a:t>Omnipotencia de Dios: Dios posee todo el poder infinito, para hacer lo que el quiera, en armonía con el resto de sus atributos.</a:t>
            </a:r>
          </a:p>
          <a:p>
            <a:endParaRPr lang="es-CL" dirty="0"/>
          </a:p>
          <a:p>
            <a:pPr marL="0" indent="0">
              <a:buNone/>
            </a:pPr>
            <a:r>
              <a:rPr lang="es-ES" dirty="0"/>
              <a:t>¡Oh Señor Jehová! he aquí que tú hiciste el cielo y la tierra con tu gran poder, y con tu brazo extendido, ni hay nada que sea difícil para ti; (Jeremías 32:17)</a:t>
            </a:r>
          </a:p>
        </p:txBody>
      </p:sp>
      <p:pic>
        <p:nvPicPr>
          <p:cNvPr id="3074" name="Picture 2" descr="Cómo memorizar todo lo que quieras rápidamente?">
            <a:extLst>
              <a:ext uri="{FF2B5EF4-FFF2-40B4-BE49-F238E27FC236}">
                <a16:creationId xmlns:a16="http://schemas.microsoft.com/office/drawing/2014/main" id="{AE7A7F73-B7DC-A1AF-03F3-D7FE050B74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" r="43748" b="2"/>
          <a:stretch>
            <a:fillRect/>
          </a:stretch>
        </p:blipFill>
        <p:spPr bwMode="auto">
          <a:xfrm>
            <a:off x="7730019" y="2299390"/>
            <a:ext cx="3941064" cy="4048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48810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7E4C54-425A-7C64-CE70-6A3C5AADF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L" dirty="0"/>
              <a:t>Actividad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5651B4-355D-18AE-523F-41233B07AA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34411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17D949E-564D-4503-A64E-D22FA3232C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7A93944-B915-9260-7E0A-1B9A5BC0E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4032504" cy="3364992"/>
          </a:xfrm>
        </p:spPr>
        <p:txBody>
          <a:bodyPr>
            <a:normAutofit/>
          </a:bodyPr>
          <a:lstStyle/>
          <a:p>
            <a:r>
              <a:rPr lang="es-CL" dirty="0"/>
              <a:t>Pregunta para iniciar.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2BE0106-0C20-465B-A1BE-0BAC2737B1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4032504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51808AB-2943-464C-A710-F2A18D8693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65776" y="6300216"/>
            <a:ext cx="6620256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3EDAEDD0-5694-413D-D804-C762C22A11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7367815"/>
              </p:ext>
            </p:extLst>
          </p:nvPr>
        </p:nvGraphicFramePr>
        <p:xfrm>
          <a:off x="5065776" y="978408"/>
          <a:ext cx="6620256" cy="4965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658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680416-6805-0207-2E6E-2FA97B581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¿Qué significa esto?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F97732-9DDF-196E-3EF2-082457DEAB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08" y="2137872"/>
            <a:ext cx="11155680" cy="850392"/>
          </a:xfrm>
        </p:spPr>
        <p:txBody>
          <a:bodyPr/>
          <a:lstStyle/>
          <a:p>
            <a:pPr marL="0" indent="0">
              <a:buNone/>
            </a:pPr>
            <a:r>
              <a:rPr lang="es-CL" dirty="0"/>
              <a:t>La omnipotencia, al igual que el atributo anterior que vimos, la omnipresencia, este tampoco lo encontramos literalmente en las escrituras.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4DB8D42-28C9-E3F6-A953-FC24875D9B2C}"/>
              </a:ext>
            </a:extLst>
          </p:cNvPr>
          <p:cNvSpPr txBox="1"/>
          <p:nvPr/>
        </p:nvSpPr>
        <p:spPr>
          <a:xfrm>
            <a:off x="2724241" y="2954582"/>
            <a:ext cx="1778310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L" sz="3600" b="1" dirty="0" err="1"/>
              <a:t>Omni</a:t>
            </a:r>
            <a:endParaRPr lang="es-CL" sz="36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BF51F95-20FE-8CCC-90BD-93AD57792422}"/>
              </a:ext>
            </a:extLst>
          </p:cNvPr>
          <p:cNvSpPr txBox="1"/>
          <p:nvPr/>
        </p:nvSpPr>
        <p:spPr>
          <a:xfrm>
            <a:off x="7043195" y="2954581"/>
            <a:ext cx="2424564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L" sz="3600" b="1" dirty="0" err="1"/>
              <a:t>potentia</a:t>
            </a:r>
            <a:endParaRPr lang="es-CL" sz="36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17E16BE-4EA3-F459-E066-A0FFCC20B594}"/>
              </a:ext>
            </a:extLst>
          </p:cNvPr>
          <p:cNvSpPr txBox="1"/>
          <p:nvPr/>
        </p:nvSpPr>
        <p:spPr>
          <a:xfrm>
            <a:off x="2724241" y="4318107"/>
            <a:ext cx="1778310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L" sz="3600" b="1" dirty="0"/>
              <a:t>Todo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ED6E0CE-81C8-96B5-31A6-38F428AD8D19}"/>
              </a:ext>
            </a:extLst>
          </p:cNvPr>
          <p:cNvSpPr txBox="1"/>
          <p:nvPr/>
        </p:nvSpPr>
        <p:spPr>
          <a:xfrm>
            <a:off x="7043195" y="4318106"/>
            <a:ext cx="2424564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L" sz="3600" b="1" dirty="0"/>
              <a:t>Potencia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DB24595-9542-47B0-45E2-635A598B0793}"/>
              </a:ext>
            </a:extLst>
          </p:cNvPr>
          <p:cNvSpPr txBox="1"/>
          <p:nvPr/>
        </p:nvSpPr>
        <p:spPr>
          <a:xfrm>
            <a:off x="320233" y="5879592"/>
            <a:ext cx="11551534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L" sz="3200" b="1" dirty="0"/>
              <a:t>Poder infinito, ilimitado, completo, absoluto.</a:t>
            </a:r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DB2BD4B3-333F-E4EA-5AE9-C59CC6A0232C}"/>
              </a:ext>
            </a:extLst>
          </p:cNvPr>
          <p:cNvCxnSpPr>
            <a:stCxn id="4" idx="2"/>
            <a:endCxn id="6" idx="0"/>
          </p:cNvCxnSpPr>
          <p:nvPr/>
        </p:nvCxnSpPr>
        <p:spPr>
          <a:xfrm>
            <a:off x="3613396" y="3600913"/>
            <a:ext cx="0" cy="717194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F0F5745B-D1BE-E694-7B56-EB5F37B8ABB4}"/>
              </a:ext>
            </a:extLst>
          </p:cNvPr>
          <p:cNvCxnSpPr>
            <a:stCxn id="5" idx="2"/>
            <a:endCxn id="7" idx="0"/>
          </p:cNvCxnSpPr>
          <p:nvPr/>
        </p:nvCxnSpPr>
        <p:spPr>
          <a:xfrm>
            <a:off x="8255477" y="3600912"/>
            <a:ext cx="0" cy="717194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7FBEA7A8-2C56-8F4D-7F7C-ECF295FE9CB8}"/>
              </a:ext>
            </a:extLst>
          </p:cNvPr>
          <p:cNvCxnSpPr>
            <a:stCxn id="6" idx="2"/>
            <a:endCxn id="8" idx="0"/>
          </p:cNvCxnSpPr>
          <p:nvPr/>
        </p:nvCxnSpPr>
        <p:spPr>
          <a:xfrm>
            <a:off x="3613396" y="4964438"/>
            <a:ext cx="2482604" cy="915154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8AC9ECE4-1F5C-B9F4-9964-3FE6D7290373}"/>
              </a:ext>
            </a:extLst>
          </p:cNvPr>
          <p:cNvCxnSpPr>
            <a:stCxn id="7" idx="2"/>
            <a:endCxn id="8" idx="0"/>
          </p:cNvCxnSpPr>
          <p:nvPr/>
        </p:nvCxnSpPr>
        <p:spPr>
          <a:xfrm flipH="1">
            <a:off x="6096000" y="4964437"/>
            <a:ext cx="2159477" cy="915155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4331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EF30B6-85B7-979B-4463-110863A62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Pero… ¿Qué es potencia? Definamos, para entender. Distintos tipos de potencias.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79A634C-E01C-3557-4F7F-2A589940FE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L" dirty="0"/>
              <a:t>Capacidad para hacer algo.</a:t>
            </a:r>
          </a:p>
          <a:p>
            <a:r>
              <a:rPr lang="es-CL" dirty="0"/>
              <a:t>Autoridad</a:t>
            </a:r>
          </a:p>
          <a:p>
            <a:r>
              <a:rPr lang="es-CL" dirty="0"/>
              <a:t>Fuerza</a:t>
            </a:r>
          </a:p>
          <a:p>
            <a:r>
              <a:rPr lang="es-CL" dirty="0"/>
              <a:t>Física  / Ingeniería</a:t>
            </a:r>
          </a:p>
          <a:p>
            <a:r>
              <a:rPr lang="es-CL" dirty="0"/>
              <a:t>Matemáticas: Operación de potencias.</a:t>
            </a:r>
          </a:p>
          <a:p>
            <a:r>
              <a:rPr lang="es-CL" dirty="0"/>
              <a:t>Filosofía clásica: Posibilidad de llegar a ser/obrar</a:t>
            </a:r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017476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C482B9-8A0E-62BE-E1ED-4BFFF11FD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¿En que sentido usamos la omnipotencia de Dios?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C5F13A1-1E74-842A-06C4-64B4FA424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08" y="2578608"/>
            <a:ext cx="11155680" cy="2619693"/>
          </a:xfrm>
        </p:spPr>
        <p:txBody>
          <a:bodyPr/>
          <a:lstStyle/>
          <a:p>
            <a:pPr marL="0" indent="0">
              <a:buNone/>
            </a:pPr>
            <a:r>
              <a:rPr lang="es-CL" dirty="0"/>
              <a:t>Es la capacidad y autoridad soberana, ilimitada y perfecta. Para que Dios haga todo lo que el quiere hacer, lo cual se mantiene en armonía y coherente con su carácter. El nunca sacrifica otros de sus atributos, por su poder.</a:t>
            </a:r>
          </a:p>
          <a:p>
            <a:pPr marL="0" indent="0">
              <a:buNone/>
            </a:pPr>
            <a:r>
              <a:rPr lang="es-CL" dirty="0"/>
              <a:t>¿Qué no significa?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CL" dirty="0"/>
              <a:t> “Cualquier cosa absurda o mala” Dios no miente, ni se niega a si mismo.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CL" dirty="0"/>
              <a:t>No es potencia física, ni potencias matemáticas.</a:t>
            </a:r>
          </a:p>
        </p:txBody>
      </p:sp>
    </p:spTree>
    <p:extLst>
      <p:ext uri="{BB962C8B-B14F-4D97-AF65-F5344CB8AC3E}">
        <p14:creationId xmlns:p14="http://schemas.microsoft.com/office/powerpoint/2010/main" val="1417875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FE8A1C-5A22-DC9E-6C10-927A7B333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Entonces. ¿Cómo lo definimos?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E3E2C12-A279-8682-A14A-69C99D3577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CL" dirty="0"/>
              <a:t>Potencia, aquí significa poder y capacidad. La omnipotencia, asi como Dios es infinito. Es tener el poder y la capacidad infinita para hacer conforme a su buena voluntad.</a:t>
            </a:r>
          </a:p>
          <a:p>
            <a:pPr marL="0" indent="0">
              <a:buNone/>
            </a:pP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423421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A6D4CA-468F-4FCA-D122-66664CEAE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Versículo para memorizar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5FAACFC-267E-CC4C-D68F-3A3BF048F3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2800" b="1" i="1" dirty="0"/>
              <a:t>¡Oh Señor Jehová! he aquí que tú hiciste el cielo y la tierra con tu gran poder, y con tu brazo extendido, ni hay nada que sea difícil para ti; (Jeremías 32:17)</a:t>
            </a:r>
            <a:endParaRPr lang="es-CL" sz="2800" b="1" i="1" dirty="0"/>
          </a:p>
        </p:txBody>
      </p:sp>
    </p:spTree>
    <p:extLst>
      <p:ext uri="{BB962C8B-B14F-4D97-AF65-F5344CB8AC3E}">
        <p14:creationId xmlns:p14="http://schemas.microsoft.com/office/powerpoint/2010/main" val="4212907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AD1BDCCC-E676-2A7E-BE11-2B8C23DB2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292A7B3-396E-29CB-7ACC-71D2D1E55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55680" cy="1115568"/>
          </a:xfrm>
        </p:spPr>
        <p:txBody>
          <a:bodyPr>
            <a:normAutofit/>
          </a:bodyPr>
          <a:lstStyle/>
          <a:p>
            <a:r>
              <a:rPr lang="es-CL" dirty="0"/>
              <a:t>¿Qué dice la biblia al respecto?</a:t>
            </a:r>
          </a:p>
        </p:txBody>
      </p:sp>
      <p:sp>
        <p:nvSpPr>
          <p:cNvPr id="1033" name="Freeform: Shape 1032">
            <a:extLst>
              <a:ext uri="{FF2B5EF4-FFF2-40B4-BE49-F238E27FC236}">
                <a16:creationId xmlns:a16="http://schemas.microsoft.com/office/drawing/2014/main" id="{781C97B1-8A09-6383-8C65-A3B7357781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6" name="Picture 2" descr="Imágenes de Biblia Abierta | Descarga imágenes gratuitas en Unsplash">
            <a:extLst>
              <a:ext uri="{FF2B5EF4-FFF2-40B4-BE49-F238E27FC236}">
                <a16:creationId xmlns:a16="http://schemas.microsoft.com/office/drawing/2014/main" id="{30AE84E6-4F6D-BF47-05C7-9042CABC41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8" r="-2" b="-2"/>
          <a:stretch>
            <a:fillRect/>
          </a:stretch>
        </p:blipFill>
        <p:spPr bwMode="auto">
          <a:xfrm>
            <a:off x="517866" y="2299390"/>
            <a:ext cx="5578133" cy="4048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7615A33-E175-70A4-C184-694EFBD67A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0528" y="2304288"/>
            <a:ext cx="5157216" cy="4050792"/>
          </a:xfrm>
        </p:spPr>
        <p:txBody>
          <a:bodyPr>
            <a:normAutofit/>
          </a:bodyPr>
          <a:lstStyle/>
          <a:p>
            <a:r>
              <a:rPr lang="es-CL" dirty="0"/>
              <a:t>Busquemos los siguientes versículos:</a:t>
            </a:r>
          </a:p>
          <a:p>
            <a:pPr lvl="1"/>
            <a:r>
              <a:rPr lang="es-CL" dirty="0"/>
              <a:t>Mateo 19:26</a:t>
            </a:r>
          </a:p>
          <a:p>
            <a:pPr lvl="1"/>
            <a:r>
              <a:rPr lang="es-CL" dirty="0"/>
              <a:t>Lucas 1:37</a:t>
            </a:r>
          </a:p>
          <a:p>
            <a:pPr lvl="1"/>
            <a:r>
              <a:rPr lang="es-CL" dirty="0"/>
              <a:t>Job 42:2</a:t>
            </a:r>
          </a:p>
          <a:p>
            <a:pPr lvl="1"/>
            <a:r>
              <a:rPr lang="es-CL" dirty="0"/>
              <a:t>Apocalipsis 19:6</a:t>
            </a:r>
          </a:p>
          <a:p>
            <a:pPr lvl="1"/>
            <a:r>
              <a:rPr lang="es-CL" dirty="0"/>
              <a:t>Genesis 1:1</a:t>
            </a:r>
          </a:p>
          <a:p>
            <a:pPr lvl="1"/>
            <a:r>
              <a:rPr lang="es-CL" dirty="0"/>
              <a:t>Salmos 33:6-9</a:t>
            </a:r>
          </a:p>
          <a:p>
            <a:pPr lvl="1"/>
            <a:r>
              <a:rPr lang="es-CL" dirty="0"/>
              <a:t>Lucas 1:37</a:t>
            </a:r>
          </a:p>
          <a:p>
            <a:pPr lvl="1"/>
            <a:r>
              <a:rPr lang="es-CL" dirty="0"/>
              <a:t>Job 42:2</a:t>
            </a:r>
          </a:p>
          <a:p>
            <a:pPr lvl="1"/>
            <a:r>
              <a:rPr lang="es-CL" dirty="0"/>
              <a:t>Salmo 115:3</a:t>
            </a:r>
          </a:p>
          <a:p>
            <a:pPr lvl="1"/>
            <a:r>
              <a:rPr lang="es-CL" dirty="0" err="1"/>
              <a:t>Isaias</a:t>
            </a:r>
            <a:r>
              <a:rPr lang="es-CL" dirty="0"/>
              <a:t> 40:28-29</a:t>
            </a:r>
          </a:p>
        </p:txBody>
      </p:sp>
    </p:spTree>
    <p:extLst>
      <p:ext uri="{BB962C8B-B14F-4D97-AF65-F5344CB8AC3E}">
        <p14:creationId xmlns:p14="http://schemas.microsoft.com/office/powerpoint/2010/main" val="3374192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D042E2-A2FE-3BEB-D77F-4253947F9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Experimentemos para aprender.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1435EF8-6AAF-DAF6-A4EB-1E8240B651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08" y="2578608"/>
            <a:ext cx="11155680" cy="3877056"/>
          </a:xfrm>
        </p:spPr>
        <p:txBody>
          <a:bodyPr>
            <a:normAutofit fontScale="92500" lnSpcReduction="10000"/>
          </a:bodyPr>
          <a:lstStyle/>
          <a:p>
            <a:r>
              <a:rPr lang="es-CL" dirty="0"/>
              <a:t>Aunque Dios es omnipotente, no siempre lo podemos sentir. En algunas ocasiones, lo podemos sentir en nuestros corazones, pero eso no significa que no este presente. O aunque vemos toda su creación y no se puede ver una manifestación visible de su poder quiere decir que no este actuando.</a:t>
            </a:r>
          </a:p>
          <a:p>
            <a:r>
              <a:rPr lang="es-CL" dirty="0"/>
              <a:t>Este experimento, se llama. “El agua que no cae”</a:t>
            </a:r>
          </a:p>
          <a:p>
            <a:r>
              <a:rPr lang="es-CL" dirty="0"/>
              <a:t>1- Vamos a llenar nuestros vasos hasta casi el borde.</a:t>
            </a:r>
          </a:p>
          <a:p>
            <a:r>
              <a:rPr lang="es-CL" dirty="0"/>
              <a:t>2- Colocaremos la tarjeta sellando la boca del vaso (no debe tener burbujas)</a:t>
            </a:r>
          </a:p>
          <a:p>
            <a:r>
              <a:rPr lang="es-CL" dirty="0"/>
              <a:t>3-Volteemos los vasos sobre la bandeja, sujetando la tarjeta.</a:t>
            </a:r>
          </a:p>
          <a:p>
            <a:r>
              <a:rPr lang="es-CL" dirty="0"/>
              <a:t>4- Suelta suavemente: El agua no se cae; la tarjeta se mantiene por la presión del aire. </a:t>
            </a:r>
          </a:p>
          <a:p>
            <a:endParaRPr lang="es-CL" dirty="0"/>
          </a:p>
          <a:p>
            <a:pPr marL="0" indent="0" algn="ctr">
              <a:buNone/>
            </a:pPr>
            <a:r>
              <a:rPr lang="es-CL" b="1" i="1" dirty="0"/>
              <a:t>“Aunque no vemos el aire, sostener el agua; El poder de Dios es similar, aunque no lo podemos ver, el sostiene a su creación, aunque su poder es infinito y siempre es bueno”</a:t>
            </a:r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883523594"/>
      </p:ext>
    </p:extLst>
  </p:cSld>
  <p:clrMapOvr>
    <a:masterClrMapping/>
  </p:clrMapOvr>
</p:sld>
</file>

<file path=ppt/theme/theme1.xml><?xml version="1.0" encoding="utf-8"?>
<a:theme xmlns:a="http://schemas.openxmlformats.org/drawingml/2006/main" name="GestaltVTI">
  <a:themeElements>
    <a:clrScheme name="Gestalt">
      <a:dk1>
        <a:srgbClr val="000000"/>
      </a:dk1>
      <a:lt1>
        <a:sysClr val="window" lastClr="FFFFFF"/>
      </a:lt1>
      <a:dk2>
        <a:srgbClr val="262626"/>
      </a:dk2>
      <a:lt2>
        <a:srgbClr val="F7F7F7"/>
      </a:lt2>
      <a:accent1>
        <a:srgbClr val="EBA000"/>
      </a:accent1>
      <a:accent2>
        <a:srgbClr val="00BAC8"/>
      </a:accent2>
      <a:accent3>
        <a:srgbClr val="E64823"/>
      </a:accent3>
      <a:accent4>
        <a:srgbClr val="4D5AFF"/>
      </a:accent4>
      <a:accent5>
        <a:srgbClr val="FE5D21"/>
      </a:accent5>
      <a:accent6>
        <a:srgbClr val="00C777"/>
      </a:accent6>
      <a:hlink>
        <a:srgbClr val="2998E3"/>
      </a:hlink>
      <a:folHlink>
        <a:srgbClr val="939393"/>
      </a:folHlink>
    </a:clrScheme>
    <a:fontScheme name="Gestalt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estaltVTI" id="{4F87C71D-53D1-4B71-BF97-FD0EA4B25665}" vid="{A110AFC4-8D8A-4C02-8885-7BA370B379B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665</Words>
  <Application>Microsoft Office PowerPoint</Application>
  <PresentationFormat>Panorámica</PresentationFormat>
  <Paragraphs>63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7" baseType="lpstr">
      <vt:lpstr>Arial</vt:lpstr>
      <vt:lpstr>Bierstadt</vt:lpstr>
      <vt:lpstr>Wingdings</vt:lpstr>
      <vt:lpstr>GestaltVTI</vt:lpstr>
      <vt:lpstr>Atributos de Dios</vt:lpstr>
      <vt:lpstr>Pregunta para iniciar.</vt:lpstr>
      <vt:lpstr>¿Qué significa esto?</vt:lpstr>
      <vt:lpstr>Pero… ¿Qué es potencia? Definamos, para entender. Distintos tipos de potencias.</vt:lpstr>
      <vt:lpstr>¿En que sentido usamos la omnipotencia de Dios?</vt:lpstr>
      <vt:lpstr>Entonces. ¿Cómo lo definimos?</vt:lpstr>
      <vt:lpstr>Versículo para memorizar</vt:lpstr>
      <vt:lpstr>¿Qué dice la biblia al respecto?</vt:lpstr>
      <vt:lpstr>Experimentemos para aprender.</vt:lpstr>
      <vt:lpstr>¿Nosotros?</vt:lpstr>
      <vt:lpstr>Preguntas para reflexionar.</vt:lpstr>
      <vt:lpstr>Memorizando</vt:lpstr>
      <vt:lpstr>Actividad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jose luis avenda�o mendez</dc:creator>
  <cp:lastModifiedBy>jose luis avenda�o mendez</cp:lastModifiedBy>
  <cp:revision>1</cp:revision>
  <dcterms:created xsi:type="dcterms:W3CDTF">2025-07-13T00:38:42Z</dcterms:created>
  <dcterms:modified xsi:type="dcterms:W3CDTF">2025-08-10T02:55:37Z</dcterms:modified>
</cp:coreProperties>
</file>