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9" r:id="rId1"/>
  </p:sldMasterIdLst>
  <p:sldIdLst>
    <p:sldId id="256" r:id="rId2"/>
    <p:sldId id="257" r:id="rId3"/>
    <p:sldId id="258" r:id="rId4"/>
    <p:sldId id="265" r:id="rId5"/>
    <p:sldId id="259" r:id="rId6"/>
    <p:sldId id="260" r:id="rId7"/>
    <p:sldId id="261" r:id="rId8"/>
    <p:sldId id="262" r:id="rId9"/>
    <p:sldId id="263" r:id="rId10"/>
    <p:sldId id="264" r:id="rId11"/>
  </p:sldIdLst>
  <p:sldSz cx="12192000" cy="6858000"/>
  <p:notesSz cx="6858000" cy="9144000"/>
  <p:defaultText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E4A563-592B-4EF3-9570-DF9DEBBFC6BC}" v="119" dt="2025-08-23T04:20:47.3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38" autoAdjust="0"/>
    <p:restoredTop sz="94660"/>
  </p:normalViewPr>
  <p:slideViewPr>
    <p:cSldViewPr snapToGrid="0">
      <p:cViewPr varScale="1">
        <p:scale>
          <a:sx n="106" d="100"/>
          <a:sy n="106" d="100"/>
        </p:scale>
        <p:origin x="61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se luis avenda�o mendez" userId="39b0e45515e20cf0" providerId="LiveId" clId="{0FE4A563-592B-4EF3-9570-DF9DEBBFC6BC}"/>
    <pc:docChg chg="undo custSel addSld modSld sldOrd">
      <pc:chgData name="jose luis avenda�o mendez" userId="39b0e45515e20cf0" providerId="LiveId" clId="{0FE4A563-592B-4EF3-9570-DF9DEBBFC6BC}" dt="2025-08-24T16:02:41.913" v="1930" actId="20577"/>
      <pc:docMkLst>
        <pc:docMk/>
      </pc:docMkLst>
      <pc:sldChg chg="modSp mod">
        <pc:chgData name="jose luis avenda�o mendez" userId="39b0e45515e20cf0" providerId="LiveId" clId="{0FE4A563-592B-4EF3-9570-DF9DEBBFC6BC}" dt="2025-08-24T16:02:41.913" v="1930" actId="20577"/>
        <pc:sldMkLst>
          <pc:docMk/>
          <pc:sldMk cId="819066564" sldId="256"/>
        </pc:sldMkLst>
        <pc:spChg chg="mod">
          <ac:chgData name="jose luis avenda�o mendez" userId="39b0e45515e20cf0" providerId="LiveId" clId="{0FE4A563-592B-4EF3-9570-DF9DEBBFC6BC}" dt="2025-08-24T16:02:41.913" v="1930" actId="20577"/>
          <ac:spMkLst>
            <pc:docMk/>
            <pc:sldMk cId="819066564" sldId="256"/>
            <ac:spMk id="3" creationId="{A597B079-71C5-C00D-4E8D-9B1257BA2DA4}"/>
          </ac:spMkLst>
        </pc:spChg>
      </pc:sldChg>
      <pc:sldChg chg="modSp">
        <pc:chgData name="jose luis avenda�o mendez" userId="39b0e45515e20cf0" providerId="LiveId" clId="{0FE4A563-592B-4EF3-9570-DF9DEBBFC6BC}" dt="2025-08-23T03:57:35.112" v="115" actId="20577"/>
        <pc:sldMkLst>
          <pc:docMk/>
          <pc:sldMk cId="27658604" sldId="257"/>
        </pc:sldMkLst>
        <pc:graphicFrameChg chg="mod">
          <ac:chgData name="jose luis avenda�o mendez" userId="39b0e45515e20cf0" providerId="LiveId" clId="{0FE4A563-592B-4EF3-9570-DF9DEBBFC6BC}" dt="2025-08-23T03:57:35.112" v="115" actId="20577"/>
          <ac:graphicFrameMkLst>
            <pc:docMk/>
            <pc:sldMk cId="27658604" sldId="257"/>
            <ac:graphicFrameMk id="5" creationId="{3EDAEDD0-5694-413D-D804-C762C22A116C}"/>
          </ac:graphicFrameMkLst>
        </pc:graphicFrameChg>
      </pc:sldChg>
      <pc:sldChg chg="modSp mod">
        <pc:chgData name="jose luis avenda�o mendez" userId="39b0e45515e20cf0" providerId="LiveId" clId="{0FE4A563-592B-4EF3-9570-DF9DEBBFC6BC}" dt="2025-08-23T03:58:08.379" v="196" actId="20577"/>
        <pc:sldMkLst>
          <pc:docMk/>
          <pc:sldMk cId="2424331482" sldId="258"/>
        </pc:sldMkLst>
        <pc:spChg chg="mod">
          <ac:chgData name="jose luis avenda�o mendez" userId="39b0e45515e20cf0" providerId="LiveId" clId="{0FE4A563-592B-4EF3-9570-DF9DEBBFC6BC}" dt="2025-08-23T03:57:48.594" v="125" actId="20577"/>
          <ac:spMkLst>
            <pc:docMk/>
            <pc:sldMk cId="2424331482" sldId="258"/>
            <ac:spMk id="5" creationId="{CBF51F95-20FE-8CCC-90BD-93AD57792422}"/>
          </ac:spMkLst>
        </pc:spChg>
        <pc:spChg chg="mod">
          <ac:chgData name="jose luis avenda�o mendez" userId="39b0e45515e20cf0" providerId="LiveId" clId="{0FE4A563-592B-4EF3-9570-DF9DEBBFC6BC}" dt="2025-08-23T03:57:52.819" v="132" actId="20577"/>
          <ac:spMkLst>
            <pc:docMk/>
            <pc:sldMk cId="2424331482" sldId="258"/>
            <ac:spMk id="7" creationId="{EED6E0CE-81C8-96B5-31A6-38F428AD8D19}"/>
          </ac:spMkLst>
        </pc:spChg>
        <pc:spChg chg="mod">
          <ac:chgData name="jose luis avenda�o mendez" userId="39b0e45515e20cf0" providerId="LiveId" clId="{0FE4A563-592B-4EF3-9570-DF9DEBBFC6BC}" dt="2025-08-23T03:58:08.379" v="196" actId="20577"/>
          <ac:spMkLst>
            <pc:docMk/>
            <pc:sldMk cId="2424331482" sldId="258"/>
            <ac:spMk id="8" creationId="{5DB24595-9542-47B0-45E2-635A598B0793}"/>
          </ac:spMkLst>
        </pc:spChg>
      </pc:sldChg>
      <pc:sldChg chg="modSp mod">
        <pc:chgData name="jose luis avenda�o mendez" userId="39b0e45515e20cf0" providerId="LiveId" clId="{0FE4A563-592B-4EF3-9570-DF9DEBBFC6BC}" dt="2025-08-23T03:59:08.600" v="320" actId="20577"/>
        <pc:sldMkLst>
          <pc:docMk/>
          <pc:sldMk cId="3374192678" sldId="259"/>
        </pc:sldMkLst>
        <pc:spChg chg="mod">
          <ac:chgData name="jose luis avenda�o mendez" userId="39b0e45515e20cf0" providerId="LiveId" clId="{0FE4A563-592B-4EF3-9570-DF9DEBBFC6BC}" dt="2025-08-23T03:59:08.600" v="320" actId="20577"/>
          <ac:spMkLst>
            <pc:docMk/>
            <pc:sldMk cId="3374192678" sldId="259"/>
            <ac:spMk id="3" creationId="{47615A33-E175-70A4-C184-694EFBD67AC3}"/>
          </ac:spMkLst>
        </pc:spChg>
      </pc:sldChg>
      <pc:sldChg chg="addSp modSp mod">
        <pc:chgData name="jose luis avenda�o mendez" userId="39b0e45515e20cf0" providerId="LiveId" clId="{0FE4A563-592B-4EF3-9570-DF9DEBBFC6BC}" dt="2025-08-23T04:15:30.070" v="1328"/>
        <pc:sldMkLst>
          <pc:docMk/>
          <pc:sldMk cId="1883523594" sldId="260"/>
        </pc:sldMkLst>
        <pc:spChg chg="mod">
          <ac:chgData name="jose luis avenda�o mendez" userId="39b0e45515e20cf0" providerId="LiveId" clId="{0FE4A563-592B-4EF3-9570-DF9DEBBFC6BC}" dt="2025-08-23T04:06:37.544" v="1325" actId="20577"/>
          <ac:spMkLst>
            <pc:docMk/>
            <pc:sldMk cId="1883523594" sldId="260"/>
            <ac:spMk id="3" creationId="{81435EF8-6AAF-DAF6-A4EB-1E8240B651BE}"/>
          </ac:spMkLst>
        </pc:spChg>
        <pc:spChg chg="add mod">
          <ac:chgData name="jose luis avenda�o mendez" userId="39b0e45515e20cf0" providerId="LiveId" clId="{0FE4A563-592B-4EF3-9570-DF9DEBBFC6BC}" dt="2025-08-23T04:15:30.070" v="1328"/>
          <ac:spMkLst>
            <pc:docMk/>
            <pc:sldMk cId="1883523594" sldId="260"/>
            <ac:spMk id="4" creationId="{62585DC2-D480-DAA4-9963-584AEF378A0D}"/>
          </ac:spMkLst>
        </pc:spChg>
      </pc:sldChg>
      <pc:sldChg chg="modSp mod">
        <pc:chgData name="jose luis avenda�o mendez" userId="39b0e45515e20cf0" providerId="LiveId" clId="{0FE4A563-592B-4EF3-9570-DF9DEBBFC6BC}" dt="2025-08-23T04:17:02.005" v="1553" actId="20577"/>
        <pc:sldMkLst>
          <pc:docMk/>
          <pc:sldMk cId="3892848122" sldId="261"/>
        </pc:sldMkLst>
        <pc:spChg chg="mod">
          <ac:chgData name="jose luis avenda�o mendez" userId="39b0e45515e20cf0" providerId="LiveId" clId="{0FE4A563-592B-4EF3-9570-DF9DEBBFC6BC}" dt="2025-08-23T04:16:35.064" v="1424" actId="20577"/>
          <ac:spMkLst>
            <pc:docMk/>
            <pc:sldMk cId="3892848122" sldId="261"/>
            <ac:spMk id="2" creationId="{06A311D3-20B7-7F22-C6EC-39DCA27875A9}"/>
          </ac:spMkLst>
        </pc:spChg>
        <pc:spChg chg="mod">
          <ac:chgData name="jose luis avenda�o mendez" userId="39b0e45515e20cf0" providerId="LiveId" clId="{0FE4A563-592B-4EF3-9570-DF9DEBBFC6BC}" dt="2025-08-23T04:17:02.005" v="1553" actId="20577"/>
          <ac:spMkLst>
            <pc:docMk/>
            <pc:sldMk cId="3892848122" sldId="261"/>
            <ac:spMk id="3" creationId="{651C4D8C-F12E-8055-6FEA-D87C7130A626}"/>
          </ac:spMkLst>
        </pc:spChg>
      </pc:sldChg>
      <pc:sldChg chg="modSp mod">
        <pc:chgData name="jose luis avenda�o mendez" userId="39b0e45515e20cf0" providerId="LiveId" clId="{0FE4A563-592B-4EF3-9570-DF9DEBBFC6BC}" dt="2025-08-23T04:18:40.863" v="1765" actId="20577"/>
        <pc:sldMkLst>
          <pc:docMk/>
          <pc:sldMk cId="970352897" sldId="262"/>
        </pc:sldMkLst>
        <pc:spChg chg="mod">
          <ac:chgData name="jose luis avenda�o mendez" userId="39b0e45515e20cf0" providerId="LiveId" clId="{0FE4A563-592B-4EF3-9570-DF9DEBBFC6BC}" dt="2025-08-23T04:18:40.863" v="1765" actId="20577"/>
          <ac:spMkLst>
            <pc:docMk/>
            <pc:sldMk cId="970352897" sldId="262"/>
            <ac:spMk id="3" creationId="{193018A2-2BEF-0DB8-AD83-0779F4FA51EA}"/>
          </ac:spMkLst>
        </pc:spChg>
      </pc:sldChg>
      <pc:sldChg chg="modSp mod">
        <pc:chgData name="jose luis avenda�o mendez" userId="39b0e45515e20cf0" providerId="LiveId" clId="{0FE4A563-592B-4EF3-9570-DF9DEBBFC6BC}" dt="2025-08-23T04:20:47.340" v="1885"/>
        <pc:sldMkLst>
          <pc:docMk/>
          <pc:sldMk cId="2824881029" sldId="263"/>
        </pc:sldMkLst>
        <pc:spChg chg="mod">
          <ac:chgData name="jose luis avenda�o mendez" userId="39b0e45515e20cf0" providerId="LiveId" clId="{0FE4A563-592B-4EF3-9570-DF9DEBBFC6BC}" dt="2025-08-23T04:20:47.340" v="1885"/>
          <ac:spMkLst>
            <pc:docMk/>
            <pc:sldMk cId="2824881029" sldId="263"/>
            <ac:spMk id="3" creationId="{81D715A7-63C3-462E-E9EC-107B457D4508}"/>
          </ac:spMkLst>
        </pc:spChg>
      </pc:sldChg>
      <pc:sldChg chg="modSp new mod ord">
        <pc:chgData name="jose luis avenda�o mendez" userId="39b0e45515e20cf0" providerId="LiveId" clId="{0FE4A563-592B-4EF3-9570-DF9DEBBFC6BC}" dt="2025-08-23T04:20:39.338" v="1884" actId="403"/>
        <pc:sldMkLst>
          <pc:docMk/>
          <pc:sldMk cId="1008086216" sldId="265"/>
        </pc:sldMkLst>
        <pc:spChg chg="mod">
          <ac:chgData name="jose luis avenda�o mendez" userId="39b0e45515e20cf0" providerId="LiveId" clId="{0FE4A563-592B-4EF3-9570-DF9DEBBFC6BC}" dt="2025-08-23T04:19:49.302" v="1866" actId="313"/>
          <ac:spMkLst>
            <pc:docMk/>
            <pc:sldMk cId="1008086216" sldId="265"/>
            <ac:spMk id="2" creationId="{5E26D160-7200-2291-B67C-EF07F8DB416D}"/>
          </ac:spMkLst>
        </pc:spChg>
        <pc:spChg chg="mod">
          <ac:chgData name="jose luis avenda�o mendez" userId="39b0e45515e20cf0" providerId="LiveId" clId="{0FE4A563-592B-4EF3-9570-DF9DEBBFC6BC}" dt="2025-08-23T04:20:39.338" v="1884" actId="403"/>
          <ac:spMkLst>
            <pc:docMk/>
            <pc:sldMk cId="1008086216" sldId="265"/>
            <ac:spMk id="3" creationId="{CB5852BC-24DA-EE1B-6ED4-56F5D1E37840}"/>
          </ac:spMkLst>
        </pc:spChg>
      </pc:sldChg>
    </pc:docChg>
  </pc:docChgLst>
  <pc:docChgLst>
    <pc:chgData name="jose luis avenda�o mendez" userId="39b0e45515e20cf0" providerId="LiveId" clId="{933679E9-2237-4444-95A0-C21985457FA6}"/>
    <pc:docChg chg="custSel modSld">
      <pc:chgData name="jose luis avenda�o mendez" userId="39b0e45515e20cf0" providerId="LiveId" clId="{933679E9-2237-4444-95A0-C21985457FA6}" dt="2025-07-13T02:43:32.324" v="8" actId="122"/>
      <pc:docMkLst>
        <pc:docMk/>
      </pc:docMkLst>
      <pc:sldChg chg="addSp modSp mod setBg">
        <pc:chgData name="jose luis avenda�o mendez" userId="39b0e45515e20cf0" providerId="LiveId" clId="{933679E9-2237-4444-95A0-C21985457FA6}" dt="2025-07-13T02:41:46.530" v="1" actId="26606"/>
        <pc:sldMkLst>
          <pc:docMk/>
          <pc:sldMk cId="3374192678" sldId="259"/>
        </pc:sldMkLst>
      </pc:sldChg>
      <pc:sldChg chg="addSp modSp mod setBg">
        <pc:chgData name="jose luis avenda�o mendez" userId="39b0e45515e20cf0" providerId="LiveId" clId="{933679E9-2237-4444-95A0-C21985457FA6}" dt="2025-07-13T02:42:22.230" v="3" actId="26606"/>
        <pc:sldMkLst>
          <pc:docMk/>
          <pc:sldMk cId="3892848122" sldId="261"/>
        </pc:sldMkLst>
      </pc:sldChg>
      <pc:sldChg chg="addSp modSp mod setBg">
        <pc:chgData name="jose luis avenda�o mendez" userId="39b0e45515e20cf0" providerId="LiveId" clId="{933679E9-2237-4444-95A0-C21985457FA6}" dt="2025-07-13T02:43:02.170" v="5" actId="26606"/>
        <pc:sldMkLst>
          <pc:docMk/>
          <pc:sldMk cId="970352897" sldId="262"/>
        </pc:sldMkLst>
      </pc:sldChg>
      <pc:sldChg chg="addSp modSp mod setBg">
        <pc:chgData name="jose luis avenda�o mendez" userId="39b0e45515e20cf0" providerId="LiveId" clId="{933679E9-2237-4444-95A0-C21985457FA6}" dt="2025-07-13T02:43:24.544" v="7" actId="26606"/>
        <pc:sldMkLst>
          <pc:docMk/>
          <pc:sldMk cId="2824881029" sldId="263"/>
        </pc:sldMkLst>
      </pc:sldChg>
      <pc:sldChg chg="modSp mod">
        <pc:chgData name="jose luis avenda�o mendez" userId="39b0e45515e20cf0" providerId="LiveId" clId="{933679E9-2237-4444-95A0-C21985457FA6}" dt="2025-07-13T02:43:32.324" v="8" actId="122"/>
        <pc:sldMkLst>
          <pc:docMk/>
          <pc:sldMk cId="2034411046" sldId="264"/>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8710FF2-7E10-416D-95A1-2F66950AA690}"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66DE4D1B-DA9C-4AD8-8C69-AB4FE2ABF80D}">
      <dgm:prSet/>
      <dgm:spPr/>
      <dgm:t>
        <a:bodyPr/>
        <a:lstStyle/>
        <a:p>
          <a:r>
            <a:rPr lang="es-CL" dirty="0"/>
            <a:t>¿Qué cosas crees que solo Dios puede saber?</a:t>
          </a:r>
          <a:endParaRPr lang="en-US" dirty="0"/>
        </a:p>
      </dgm:t>
    </dgm:pt>
    <dgm:pt modelId="{F2219C48-A329-4E0E-A290-3F47A9EA05F5}" type="parTrans" cxnId="{3D65389E-F2F0-40E1-A66C-DD476FA2B899}">
      <dgm:prSet/>
      <dgm:spPr/>
      <dgm:t>
        <a:bodyPr/>
        <a:lstStyle/>
        <a:p>
          <a:endParaRPr lang="en-US"/>
        </a:p>
      </dgm:t>
    </dgm:pt>
    <dgm:pt modelId="{967DB558-E478-4CDC-93EE-A21E9A22177B}" type="sibTrans" cxnId="{3D65389E-F2F0-40E1-A66C-DD476FA2B899}">
      <dgm:prSet/>
      <dgm:spPr/>
      <dgm:t>
        <a:bodyPr/>
        <a:lstStyle/>
        <a:p>
          <a:endParaRPr lang="en-US"/>
        </a:p>
      </dgm:t>
    </dgm:pt>
    <dgm:pt modelId="{A1D8F134-BB31-461E-B39A-315588895AE5}">
      <dgm:prSet/>
      <dgm:spPr/>
      <dgm:t>
        <a:bodyPr/>
        <a:lstStyle/>
        <a:p>
          <a:r>
            <a:rPr lang="es-CL" dirty="0"/>
            <a:t>¿Alguna vez has guardado un secreto?</a:t>
          </a:r>
          <a:endParaRPr lang="en-US" dirty="0"/>
        </a:p>
      </dgm:t>
    </dgm:pt>
    <dgm:pt modelId="{14089649-10DF-4D93-9F66-39B1FB66DE75}" type="parTrans" cxnId="{C3F801CE-C3BB-4530-B5CF-6DB08F3FAE0B}">
      <dgm:prSet/>
      <dgm:spPr/>
      <dgm:t>
        <a:bodyPr/>
        <a:lstStyle/>
        <a:p>
          <a:endParaRPr lang="en-US"/>
        </a:p>
      </dgm:t>
    </dgm:pt>
    <dgm:pt modelId="{84C5A3D7-324C-4B0F-BCBA-264EB4CD4558}" type="sibTrans" cxnId="{C3F801CE-C3BB-4530-B5CF-6DB08F3FAE0B}">
      <dgm:prSet/>
      <dgm:spPr/>
      <dgm:t>
        <a:bodyPr/>
        <a:lstStyle/>
        <a:p>
          <a:endParaRPr lang="en-US"/>
        </a:p>
      </dgm:t>
    </dgm:pt>
    <dgm:pt modelId="{A5548475-8143-4811-A363-EBE164B2B81B}">
      <dgm:prSet/>
      <dgm:spPr/>
      <dgm:t>
        <a:bodyPr/>
        <a:lstStyle/>
        <a:p>
          <a:r>
            <a:rPr lang="es-CL" dirty="0"/>
            <a:t>¿Crees que los secretos los sabe Dios?</a:t>
          </a:r>
          <a:endParaRPr lang="en-US" dirty="0"/>
        </a:p>
      </dgm:t>
    </dgm:pt>
    <dgm:pt modelId="{833043D5-6B5F-4FBD-9FF3-1FC009E981AC}" type="parTrans" cxnId="{055A8EA3-2044-4CEB-9F32-30DFC7A0BE7F}">
      <dgm:prSet/>
      <dgm:spPr/>
      <dgm:t>
        <a:bodyPr/>
        <a:lstStyle/>
        <a:p>
          <a:endParaRPr lang="en-US"/>
        </a:p>
      </dgm:t>
    </dgm:pt>
    <dgm:pt modelId="{094DAE8F-403E-49D7-98A7-9312F4549F4B}" type="sibTrans" cxnId="{055A8EA3-2044-4CEB-9F32-30DFC7A0BE7F}">
      <dgm:prSet/>
      <dgm:spPr/>
      <dgm:t>
        <a:bodyPr/>
        <a:lstStyle/>
        <a:p>
          <a:endParaRPr lang="en-US"/>
        </a:p>
      </dgm:t>
    </dgm:pt>
    <dgm:pt modelId="{BE466649-2EC6-4F37-A82C-A8F805F9EC4A}" type="pres">
      <dgm:prSet presAssocID="{B8710FF2-7E10-416D-95A1-2F66950AA690}" presName="linear" presStyleCnt="0">
        <dgm:presLayoutVars>
          <dgm:animLvl val="lvl"/>
          <dgm:resizeHandles val="exact"/>
        </dgm:presLayoutVars>
      </dgm:prSet>
      <dgm:spPr/>
    </dgm:pt>
    <dgm:pt modelId="{4E1F79CA-33B8-49AB-98AC-8203A13069F1}" type="pres">
      <dgm:prSet presAssocID="{66DE4D1B-DA9C-4AD8-8C69-AB4FE2ABF80D}" presName="parentText" presStyleLbl="node1" presStyleIdx="0" presStyleCnt="3">
        <dgm:presLayoutVars>
          <dgm:chMax val="0"/>
          <dgm:bulletEnabled val="1"/>
        </dgm:presLayoutVars>
      </dgm:prSet>
      <dgm:spPr/>
    </dgm:pt>
    <dgm:pt modelId="{1BD3E12A-5B83-4190-ADF9-A3DF2A2A54D0}" type="pres">
      <dgm:prSet presAssocID="{967DB558-E478-4CDC-93EE-A21E9A22177B}" presName="spacer" presStyleCnt="0"/>
      <dgm:spPr/>
    </dgm:pt>
    <dgm:pt modelId="{C096B9B6-AD80-41ED-A71F-D15E01D6BF28}" type="pres">
      <dgm:prSet presAssocID="{A1D8F134-BB31-461E-B39A-315588895AE5}" presName="parentText" presStyleLbl="node1" presStyleIdx="1" presStyleCnt="3">
        <dgm:presLayoutVars>
          <dgm:chMax val="0"/>
          <dgm:bulletEnabled val="1"/>
        </dgm:presLayoutVars>
      </dgm:prSet>
      <dgm:spPr/>
    </dgm:pt>
    <dgm:pt modelId="{5BBF214C-040C-49ED-93E0-E99752E5C316}" type="pres">
      <dgm:prSet presAssocID="{84C5A3D7-324C-4B0F-BCBA-264EB4CD4558}" presName="spacer" presStyleCnt="0"/>
      <dgm:spPr/>
    </dgm:pt>
    <dgm:pt modelId="{C12C650C-E53E-456B-956A-4D71B7627192}" type="pres">
      <dgm:prSet presAssocID="{A5548475-8143-4811-A363-EBE164B2B81B}" presName="parentText" presStyleLbl="node1" presStyleIdx="2" presStyleCnt="3">
        <dgm:presLayoutVars>
          <dgm:chMax val="0"/>
          <dgm:bulletEnabled val="1"/>
        </dgm:presLayoutVars>
      </dgm:prSet>
      <dgm:spPr/>
    </dgm:pt>
  </dgm:ptLst>
  <dgm:cxnLst>
    <dgm:cxn modelId="{E53D680A-85A7-485E-A90B-4FE869084C57}" type="presOf" srcId="{A1D8F134-BB31-461E-B39A-315588895AE5}" destId="{C096B9B6-AD80-41ED-A71F-D15E01D6BF28}" srcOrd="0" destOrd="0" presId="urn:microsoft.com/office/officeart/2005/8/layout/vList2"/>
    <dgm:cxn modelId="{3D65389E-F2F0-40E1-A66C-DD476FA2B899}" srcId="{B8710FF2-7E10-416D-95A1-2F66950AA690}" destId="{66DE4D1B-DA9C-4AD8-8C69-AB4FE2ABF80D}" srcOrd="0" destOrd="0" parTransId="{F2219C48-A329-4E0E-A290-3F47A9EA05F5}" sibTransId="{967DB558-E478-4CDC-93EE-A21E9A22177B}"/>
    <dgm:cxn modelId="{055A8EA3-2044-4CEB-9F32-30DFC7A0BE7F}" srcId="{B8710FF2-7E10-416D-95A1-2F66950AA690}" destId="{A5548475-8143-4811-A363-EBE164B2B81B}" srcOrd="2" destOrd="0" parTransId="{833043D5-6B5F-4FBD-9FF3-1FC009E981AC}" sibTransId="{094DAE8F-403E-49D7-98A7-9312F4549F4B}"/>
    <dgm:cxn modelId="{C3F801CE-C3BB-4530-B5CF-6DB08F3FAE0B}" srcId="{B8710FF2-7E10-416D-95A1-2F66950AA690}" destId="{A1D8F134-BB31-461E-B39A-315588895AE5}" srcOrd="1" destOrd="0" parTransId="{14089649-10DF-4D93-9F66-39B1FB66DE75}" sibTransId="{84C5A3D7-324C-4B0F-BCBA-264EB4CD4558}"/>
    <dgm:cxn modelId="{CBB3DEE2-3530-4925-B7CB-88AC93358CBF}" type="presOf" srcId="{66DE4D1B-DA9C-4AD8-8C69-AB4FE2ABF80D}" destId="{4E1F79CA-33B8-49AB-98AC-8203A13069F1}" srcOrd="0" destOrd="0" presId="urn:microsoft.com/office/officeart/2005/8/layout/vList2"/>
    <dgm:cxn modelId="{7EE4D5F4-393E-4493-B681-35805BC6EF91}" type="presOf" srcId="{B8710FF2-7E10-416D-95A1-2F66950AA690}" destId="{BE466649-2EC6-4F37-A82C-A8F805F9EC4A}" srcOrd="0" destOrd="0" presId="urn:microsoft.com/office/officeart/2005/8/layout/vList2"/>
    <dgm:cxn modelId="{0F2879FF-ACC3-4435-8A69-755DADB0DC1C}" type="presOf" srcId="{A5548475-8143-4811-A363-EBE164B2B81B}" destId="{C12C650C-E53E-456B-956A-4D71B7627192}" srcOrd="0" destOrd="0" presId="urn:microsoft.com/office/officeart/2005/8/layout/vList2"/>
    <dgm:cxn modelId="{B4706126-098C-443D-A1A3-188CA0887E58}" type="presParOf" srcId="{BE466649-2EC6-4F37-A82C-A8F805F9EC4A}" destId="{4E1F79CA-33B8-49AB-98AC-8203A13069F1}" srcOrd="0" destOrd="0" presId="urn:microsoft.com/office/officeart/2005/8/layout/vList2"/>
    <dgm:cxn modelId="{C5A9742F-2A97-4B8F-B803-DF8F2C31EC49}" type="presParOf" srcId="{BE466649-2EC6-4F37-A82C-A8F805F9EC4A}" destId="{1BD3E12A-5B83-4190-ADF9-A3DF2A2A54D0}" srcOrd="1" destOrd="0" presId="urn:microsoft.com/office/officeart/2005/8/layout/vList2"/>
    <dgm:cxn modelId="{E4090C77-9F84-4EFC-BE2F-7983827CB866}" type="presParOf" srcId="{BE466649-2EC6-4F37-A82C-A8F805F9EC4A}" destId="{C096B9B6-AD80-41ED-A71F-D15E01D6BF28}" srcOrd="2" destOrd="0" presId="urn:microsoft.com/office/officeart/2005/8/layout/vList2"/>
    <dgm:cxn modelId="{EFAA2D81-178C-490F-8E96-FD535CB50516}" type="presParOf" srcId="{BE466649-2EC6-4F37-A82C-A8F805F9EC4A}" destId="{5BBF214C-040C-49ED-93E0-E99752E5C316}" srcOrd="3" destOrd="0" presId="urn:microsoft.com/office/officeart/2005/8/layout/vList2"/>
    <dgm:cxn modelId="{7615864D-B3C6-4662-B3C0-5A706ECE0087}" type="presParOf" srcId="{BE466649-2EC6-4F37-A82C-A8F805F9EC4A}" destId="{C12C650C-E53E-456B-956A-4D71B7627192}"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1F79CA-33B8-49AB-98AC-8203A13069F1}">
      <dsp:nvSpPr>
        <dsp:cNvPr id="0" name=""/>
        <dsp:cNvSpPr/>
      </dsp:nvSpPr>
      <dsp:spPr>
        <a:xfrm>
          <a:off x="0" y="43145"/>
          <a:ext cx="6620255" cy="155142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s-CL" sz="3900" kern="1200" dirty="0"/>
            <a:t>¿Qué cosas crees que solo Dios puede saber?</a:t>
          </a:r>
          <a:endParaRPr lang="en-US" sz="3900" kern="1200" dirty="0"/>
        </a:p>
      </dsp:txBody>
      <dsp:txXfrm>
        <a:off x="75734" y="118879"/>
        <a:ext cx="6468787" cy="1399952"/>
      </dsp:txXfrm>
    </dsp:sp>
    <dsp:sp modelId="{C096B9B6-AD80-41ED-A71F-D15E01D6BF28}">
      <dsp:nvSpPr>
        <dsp:cNvPr id="0" name=""/>
        <dsp:cNvSpPr/>
      </dsp:nvSpPr>
      <dsp:spPr>
        <a:xfrm>
          <a:off x="0" y="1706885"/>
          <a:ext cx="6620255" cy="1551420"/>
        </a:xfrm>
        <a:prstGeom prst="roundRect">
          <a:avLst/>
        </a:prstGeom>
        <a:solidFill>
          <a:schemeClr val="accent5">
            <a:hueOff val="4187701"/>
            <a:satOff val="449"/>
            <a:lumOff val="-8628"/>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s-CL" sz="3900" kern="1200" dirty="0"/>
            <a:t>¿Alguna vez has guardado un secreto?</a:t>
          </a:r>
          <a:endParaRPr lang="en-US" sz="3900" kern="1200" dirty="0"/>
        </a:p>
      </dsp:txBody>
      <dsp:txXfrm>
        <a:off x="75734" y="1782619"/>
        <a:ext cx="6468787" cy="1399952"/>
      </dsp:txXfrm>
    </dsp:sp>
    <dsp:sp modelId="{C12C650C-E53E-456B-956A-4D71B7627192}">
      <dsp:nvSpPr>
        <dsp:cNvPr id="0" name=""/>
        <dsp:cNvSpPr/>
      </dsp:nvSpPr>
      <dsp:spPr>
        <a:xfrm>
          <a:off x="0" y="3370626"/>
          <a:ext cx="6620255" cy="1551420"/>
        </a:xfrm>
        <a:prstGeom prst="roundRect">
          <a:avLst/>
        </a:prstGeom>
        <a:solidFill>
          <a:schemeClr val="accent5">
            <a:hueOff val="8375403"/>
            <a:satOff val="897"/>
            <a:lumOff val="-17256"/>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s-CL" sz="3900" kern="1200" dirty="0"/>
            <a:t>¿Crees que los secretos los sabe Dios?</a:t>
          </a:r>
          <a:endParaRPr lang="en-US" sz="3900" kern="1200" dirty="0"/>
        </a:p>
      </dsp:txBody>
      <dsp:txXfrm>
        <a:off x="75734" y="3446360"/>
        <a:ext cx="6468787" cy="139995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EA67E988-5919-57BB-C7DE-D3EAD38A3045}"/>
              </a:ext>
              <a:ext uri="{C183D7F6-B498-43B3-948B-1728B52AA6E4}">
                <adec:decorative xmlns:adec="http://schemas.microsoft.com/office/drawing/2017/decorative" val="1"/>
              </a:ext>
            </a:extLst>
          </p:cNvPr>
          <p:cNvSpPr/>
          <p:nvPr/>
        </p:nvSpPr>
        <p:spPr>
          <a:xfrm>
            <a:off x="517870" y="6209925"/>
            <a:ext cx="11155680" cy="45719"/>
          </a:xfrm>
          <a:custGeom>
            <a:avLst/>
            <a:gdLst>
              <a:gd name="connsiteX0" fmla="*/ 0 w 8715708"/>
              <a:gd name="connsiteY0" fmla="*/ 0 h 45719"/>
              <a:gd name="connsiteX1" fmla="*/ 3694525 w 8715708"/>
              <a:gd name="connsiteY1" fmla="*/ 0 h 45719"/>
              <a:gd name="connsiteX2" fmla="*/ 5021183 w 8715708"/>
              <a:gd name="connsiteY2" fmla="*/ 0 h 45719"/>
              <a:gd name="connsiteX3" fmla="*/ 8715708 w 8715708"/>
              <a:gd name="connsiteY3" fmla="*/ 0 h 45719"/>
              <a:gd name="connsiteX4" fmla="*/ 8715708 w 8715708"/>
              <a:gd name="connsiteY4" fmla="*/ 45719 h 45719"/>
              <a:gd name="connsiteX5" fmla="*/ 5021183 w 8715708"/>
              <a:gd name="connsiteY5" fmla="*/ 45719 h 45719"/>
              <a:gd name="connsiteX6" fmla="*/ 3694525 w 8715708"/>
              <a:gd name="connsiteY6" fmla="*/ 45719 h 45719"/>
              <a:gd name="connsiteX7" fmla="*/ 0 w 8715708"/>
              <a:gd name="connsiteY7" fmla="*/ 45719 h 45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15708" h="45719">
                <a:moveTo>
                  <a:pt x="0" y="0"/>
                </a:moveTo>
                <a:lnTo>
                  <a:pt x="3694525" y="0"/>
                </a:lnTo>
                <a:lnTo>
                  <a:pt x="5021183" y="0"/>
                </a:lnTo>
                <a:lnTo>
                  <a:pt x="8715708" y="0"/>
                </a:lnTo>
                <a:lnTo>
                  <a:pt x="8715708" y="45719"/>
                </a:lnTo>
                <a:lnTo>
                  <a:pt x="5021183" y="45719"/>
                </a:lnTo>
                <a:lnTo>
                  <a:pt x="3694525" y="45719"/>
                </a:lnTo>
                <a:lnTo>
                  <a:pt x="0" y="4571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5B2327B2-BA4B-2C04-0751-5CB63D4AA425}"/>
              </a:ext>
            </a:extLst>
          </p:cNvPr>
          <p:cNvSpPr>
            <a:spLocks noGrp="1"/>
          </p:cNvSpPr>
          <p:nvPr>
            <p:ph type="ctrTitle"/>
          </p:nvPr>
        </p:nvSpPr>
        <p:spPr>
          <a:xfrm>
            <a:off x="521208" y="978408"/>
            <a:ext cx="11155680" cy="3429000"/>
          </a:xfrm>
        </p:spPr>
        <p:txBody>
          <a:bodyPr anchor="t">
            <a:normAutofit/>
          </a:bodyPr>
          <a:lstStyle>
            <a:lvl1pPr algn="l">
              <a:defRPr sz="7200"/>
            </a:lvl1pPr>
          </a:lstStyle>
          <a:p>
            <a:r>
              <a:rPr lang="en-US" dirty="0"/>
              <a:t>Click to edit Master title style</a:t>
            </a:r>
          </a:p>
        </p:txBody>
      </p:sp>
      <p:sp>
        <p:nvSpPr>
          <p:cNvPr id="3" name="Subtitle 2">
            <a:extLst>
              <a:ext uri="{FF2B5EF4-FFF2-40B4-BE49-F238E27FC236}">
                <a16:creationId xmlns:a16="http://schemas.microsoft.com/office/drawing/2014/main" id="{E7201176-DC7A-4C3D-3D8F-352526DA7B5D}"/>
              </a:ext>
            </a:extLst>
          </p:cNvPr>
          <p:cNvSpPr>
            <a:spLocks noGrp="1"/>
          </p:cNvSpPr>
          <p:nvPr>
            <p:ph type="subTitle" idx="1"/>
          </p:nvPr>
        </p:nvSpPr>
        <p:spPr>
          <a:xfrm>
            <a:off x="521208" y="4480560"/>
            <a:ext cx="7104888" cy="1399032"/>
          </a:xfrm>
        </p:spPr>
        <p:txBody>
          <a:bodyPr anchor="b">
            <a:normAutofit/>
          </a:bodyPr>
          <a:lstStyle>
            <a:lvl1pPr marL="0" indent="0" algn="l">
              <a:buNone/>
              <a:defRPr sz="2200" i="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67DC221-9A2E-7459-102F-C3CFB27CC389}"/>
              </a:ext>
            </a:extLst>
          </p:cNvPr>
          <p:cNvSpPr>
            <a:spLocks noGrp="1"/>
          </p:cNvSpPr>
          <p:nvPr>
            <p:ph type="dt" sz="half" idx="10"/>
          </p:nvPr>
        </p:nvSpPr>
        <p:spPr/>
        <p:txBody>
          <a:bodyPr/>
          <a:lstStyle/>
          <a:p>
            <a:fld id="{E80C50CD-E178-4744-9B35-B2F624D6C5E9}" type="datetimeFigureOut">
              <a:rPr lang="en-US" smtClean="0"/>
              <a:t>8/24/2025</a:t>
            </a:fld>
            <a:endParaRPr lang="en-US"/>
          </a:p>
        </p:txBody>
      </p:sp>
      <p:sp>
        <p:nvSpPr>
          <p:cNvPr id="5" name="Footer Placeholder 4">
            <a:extLst>
              <a:ext uri="{FF2B5EF4-FFF2-40B4-BE49-F238E27FC236}">
                <a16:creationId xmlns:a16="http://schemas.microsoft.com/office/drawing/2014/main" id="{A5020671-6F7D-3A03-EEC1-661A87F96F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453D3A-E0F9-8386-2A6C-96671FBB15A5}"/>
              </a:ext>
            </a:extLst>
          </p:cNvPr>
          <p:cNvSpPr>
            <a:spLocks noGrp="1"/>
          </p:cNvSpPr>
          <p:nvPr>
            <p:ph type="sldNum" sz="quarter" idx="12"/>
          </p:nvPr>
        </p:nvSpPr>
        <p:spPr/>
        <p:txBody>
          <a:bodyPr/>
          <a:lstStyle/>
          <a:p>
            <a:fld id="{148CC95F-0247-41B6-91CF-DC97C76A7088}" type="slidenum">
              <a:rPr lang="en-US" smtClean="0"/>
              <a:t>‹Nº›</a:t>
            </a:fld>
            <a:endParaRPr lang="en-US"/>
          </a:p>
        </p:txBody>
      </p:sp>
    </p:spTree>
    <p:extLst>
      <p:ext uri="{BB962C8B-B14F-4D97-AF65-F5344CB8AC3E}">
        <p14:creationId xmlns:p14="http://schemas.microsoft.com/office/powerpoint/2010/main" val="22720112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36771-E72D-FAD8-771E-3E196DD2E1C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B5BB827-257D-60D9-792F-E695900429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E5D2E7-C856-F78A-E88C-375474982A5F}"/>
              </a:ext>
            </a:extLst>
          </p:cNvPr>
          <p:cNvSpPr>
            <a:spLocks noGrp="1"/>
          </p:cNvSpPr>
          <p:nvPr>
            <p:ph type="dt" sz="half" idx="10"/>
          </p:nvPr>
        </p:nvSpPr>
        <p:spPr/>
        <p:txBody>
          <a:bodyPr/>
          <a:lstStyle/>
          <a:p>
            <a:fld id="{E80C50CD-E178-4744-9B35-B2F624D6C5E9}" type="datetimeFigureOut">
              <a:rPr lang="en-US" smtClean="0"/>
              <a:t>8/24/2025</a:t>
            </a:fld>
            <a:endParaRPr lang="en-US"/>
          </a:p>
        </p:txBody>
      </p:sp>
      <p:sp>
        <p:nvSpPr>
          <p:cNvPr id="5" name="Footer Placeholder 4">
            <a:extLst>
              <a:ext uri="{FF2B5EF4-FFF2-40B4-BE49-F238E27FC236}">
                <a16:creationId xmlns:a16="http://schemas.microsoft.com/office/drawing/2014/main" id="{0FDAB289-9591-51C9-9E3C-B6F2ACC6A6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FE037C-790D-7442-8E43-D2740B3952B1}"/>
              </a:ext>
            </a:extLst>
          </p:cNvPr>
          <p:cNvSpPr>
            <a:spLocks noGrp="1"/>
          </p:cNvSpPr>
          <p:nvPr>
            <p:ph type="sldNum" sz="quarter" idx="12"/>
          </p:nvPr>
        </p:nvSpPr>
        <p:spPr/>
        <p:txBody>
          <a:bodyPr/>
          <a:lstStyle/>
          <a:p>
            <a:fld id="{148CC95F-0247-41B6-91CF-DC97C76A7088}" type="slidenum">
              <a:rPr lang="en-US" smtClean="0"/>
              <a:t>‹Nº›</a:t>
            </a:fld>
            <a:endParaRPr lang="en-US"/>
          </a:p>
        </p:txBody>
      </p:sp>
    </p:spTree>
    <p:extLst>
      <p:ext uri="{BB962C8B-B14F-4D97-AF65-F5344CB8AC3E}">
        <p14:creationId xmlns:p14="http://schemas.microsoft.com/office/powerpoint/2010/main" val="4036181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2635151-A38B-3766-6A32-FF1DF7687D9F}"/>
              </a:ext>
            </a:extLst>
          </p:cNvPr>
          <p:cNvSpPr>
            <a:spLocks noGrp="1"/>
          </p:cNvSpPr>
          <p:nvPr>
            <p:ph type="title" orient="vert"/>
          </p:nvPr>
        </p:nvSpPr>
        <p:spPr>
          <a:xfrm>
            <a:off x="8659368" y="978408"/>
            <a:ext cx="2551176" cy="5367528"/>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33D132D1-640C-FB9A-AD6F-D845738349F6}"/>
              </a:ext>
            </a:extLst>
          </p:cNvPr>
          <p:cNvSpPr>
            <a:spLocks noGrp="1"/>
          </p:cNvSpPr>
          <p:nvPr>
            <p:ph type="body" orient="vert" idx="1"/>
          </p:nvPr>
        </p:nvSpPr>
        <p:spPr>
          <a:xfrm>
            <a:off x="521208" y="978408"/>
            <a:ext cx="8010144" cy="536752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955F80A-4BA7-8ED8-9A62-B92194272620}"/>
              </a:ext>
            </a:extLst>
          </p:cNvPr>
          <p:cNvSpPr>
            <a:spLocks noGrp="1"/>
          </p:cNvSpPr>
          <p:nvPr>
            <p:ph type="dt" sz="half" idx="10"/>
          </p:nvPr>
        </p:nvSpPr>
        <p:spPr/>
        <p:txBody>
          <a:bodyPr/>
          <a:lstStyle/>
          <a:p>
            <a:fld id="{E80C50CD-E178-4744-9B35-B2F624D6C5E9}" type="datetimeFigureOut">
              <a:rPr lang="en-US" smtClean="0"/>
              <a:t>8/24/2025</a:t>
            </a:fld>
            <a:endParaRPr lang="en-US"/>
          </a:p>
        </p:txBody>
      </p:sp>
      <p:sp>
        <p:nvSpPr>
          <p:cNvPr id="5" name="Footer Placeholder 4">
            <a:extLst>
              <a:ext uri="{FF2B5EF4-FFF2-40B4-BE49-F238E27FC236}">
                <a16:creationId xmlns:a16="http://schemas.microsoft.com/office/drawing/2014/main" id="{85E38113-D55A-A1A0-D1FE-53C95860FB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919DDB-F89D-4B2D-21A2-82AF1D1023E4}"/>
              </a:ext>
            </a:extLst>
          </p:cNvPr>
          <p:cNvSpPr>
            <a:spLocks noGrp="1"/>
          </p:cNvSpPr>
          <p:nvPr>
            <p:ph type="sldNum" sz="quarter" idx="12"/>
          </p:nvPr>
        </p:nvSpPr>
        <p:spPr/>
        <p:txBody>
          <a:bodyPr/>
          <a:lstStyle/>
          <a:p>
            <a:fld id="{148CC95F-0247-41B6-91CF-DC97C76A7088}" type="slidenum">
              <a:rPr lang="en-US" smtClean="0"/>
              <a:t>‹Nº›</a:t>
            </a:fld>
            <a:endParaRPr lang="en-US"/>
          </a:p>
        </p:txBody>
      </p:sp>
      <p:sp>
        <p:nvSpPr>
          <p:cNvPr id="7" name="Rectangle 6">
            <a:extLst>
              <a:ext uri="{FF2B5EF4-FFF2-40B4-BE49-F238E27FC236}">
                <a16:creationId xmlns:a16="http://schemas.microsoft.com/office/drawing/2014/main" id="{262572D8-D485-1DB1-34B1-C35C61C89940}"/>
              </a:ext>
            </a:extLst>
          </p:cNvPr>
          <p:cNvSpPr/>
          <p:nvPr/>
        </p:nvSpPr>
        <p:spPr>
          <a:xfrm rot="5400000">
            <a:off x="8936623" y="3585018"/>
            <a:ext cx="5325734"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120607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26D03-149A-DAB3-4B2A-E9B74F2E251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3C1E73D-41A7-9934-0990-9208B952329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BB2A3F-E719-673C-5D56-F663712D0E7F}"/>
              </a:ext>
            </a:extLst>
          </p:cNvPr>
          <p:cNvSpPr>
            <a:spLocks noGrp="1"/>
          </p:cNvSpPr>
          <p:nvPr>
            <p:ph type="dt" sz="half" idx="10"/>
          </p:nvPr>
        </p:nvSpPr>
        <p:spPr/>
        <p:txBody>
          <a:bodyPr/>
          <a:lstStyle/>
          <a:p>
            <a:fld id="{E80C50CD-E178-4744-9B35-B2F624D6C5E9}" type="datetimeFigureOut">
              <a:rPr lang="en-US" smtClean="0"/>
              <a:t>8/24/2025</a:t>
            </a:fld>
            <a:endParaRPr lang="en-US"/>
          </a:p>
        </p:txBody>
      </p:sp>
      <p:sp>
        <p:nvSpPr>
          <p:cNvPr id="5" name="Footer Placeholder 4">
            <a:extLst>
              <a:ext uri="{FF2B5EF4-FFF2-40B4-BE49-F238E27FC236}">
                <a16:creationId xmlns:a16="http://schemas.microsoft.com/office/drawing/2014/main" id="{04AE594A-52F5-D85E-343C-ADFEE3C72E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7D5C9C-B2E2-FC26-E459-9E880EF975BA}"/>
              </a:ext>
            </a:extLst>
          </p:cNvPr>
          <p:cNvSpPr>
            <a:spLocks noGrp="1"/>
          </p:cNvSpPr>
          <p:nvPr>
            <p:ph type="sldNum" sz="quarter" idx="12"/>
          </p:nvPr>
        </p:nvSpPr>
        <p:spPr/>
        <p:txBody>
          <a:bodyPr/>
          <a:lstStyle/>
          <a:p>
            <a:fld id="{148CC95F-0247-41B6-91CF-DC97C76A7088}" type="slidenum">
              <a:rPr lang="en-US" smtClean="0"/>
              <a:t>‹Nº›</a:t>
            </a:fld>
            <a:endParaRPr lang="en-US"/>
          </a:p>
        </p:txBody>
      </p:sp>
    </p:spTree>
    <p:extLst>
      <p:ext uri="{BB962C8B-B14F-4D97-AF65-F5344CB8AC3E}">
        <p14:creationId xmlns:p14="http://schemas.microsoft.com/office/powerpoint/2010/main" val="26348999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9D51F-B2D5-2804-4F7C-C99850FBD05B}"/>
              </a:ext>
            </a:extLst>
          </p:cNvPr>
          <p:cNvSpPr>
            <a:spLocks noGrp="1"/>
          </p:cNvSpPr>
          <p:nvPr>
            <p:ph type="title"/>
          </p:nvPr>
        </p:nvSpPr>
        <p:spPr>
          <a:xfrm>
            <a:off x="521208" y="978408"/>
            <a:ext cx="5020056" cy="4288536"/>
          </a:xfrm>
        </p:spPr>
        <p:txBody>
          <a:bodyPr anchor="t">
            <a:normAutofit/>
          </a:bodyPr>
          <a:lstStyle>
            <a:lvl1pPr>
              <a:defRPr sz="5400"/>
            </a:lvl1pPr>
          </a:lstStyle>
          <a:p>
            <a:r>
              <a:rPr lang="en-US" dirty="0"/>
              <a:t>Click to edit Master title style</a:t>
            </a:r>
          </a:p>
        </p:txBody>
      </p:sp>
      <p:sp>
        <p:nvSpPr>
          <p:cNvPr id="3" name="Text Placeholder 2">
            <a:extLst>
              <a:ext uri="{FF2B5EF4-FFF2-40B4-BE49-F238E27FC236}">
                <a16:creationId xmlns:a16="http://schemas.microsoft.com/office/drawing/2014/main" id="{15FE5516-03B6-C488-EB4A-68AE681EDFB8}"/>
              </a:ext>
            </a:extLst>
          </p:cNvPr>
          <p:cNvSpPr>
            <a:spLocks noGrp="1"/>
          </p:cNvSpPr>
          <p:nvPr>
            <p:ph type="body" idx="1"/>
          </p:nvPr>
        </p:nvSpPr>
        <p:spPr>
          <a:xfrm>
            <a:off x="521208" y="5266944"/>
            <a:ext cx="5020056" cy="1088136"/>
          </a:xfrm>
        </p:spPr>
        <p:txBody>
          <a:bodyPr anchor="b">
            <a:normAutofit/>
          </a:bodyPr>
          <a:lstStyle>
            <a:lvl1pPr marL="0" indent="0">
              <a:buNone/>
              <a:defRPr sz="2200" i="1">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50ECB4D7-49A7-D050-70B9-11A1E2D445D8}"/>
              </a:ext>
            </a:extLst>
          </p:cNvPr>
          <p:cNvSpPr>
            <a:spLocks noGrp="1"/>
          </p:cNvSpPr>
          <p:nvPr>
            <p:ph type="dt" sz="half" idx="10"/>
          </p:nvPr>
        </p:nvSpPr>
        <p:spPr/>
        <p:txBody>
          <a:bodyPr/>
          <a:lstStyle/>
          <a:p>
            <a:fld id="{E80C50CD-E178-4744-9B35-B2F624D6C5E9}" type="datetimeFigureOut">
              <a:rPr lang="en-US" smtClean="0"/>
              <a:t>8/24/2025</a:t>
            </a:fld>
            <a:endParaRPr lang="en-US"/>
          </a:p>
        </p:txBody>
      </p:sp>
      <p:sp>
        <p:nvSpPr>
          <p:cNvPr id="5" name="Footer Placeholder 4">
            <a:extLst>
              <a:ext uri="{FF2B5EF4-FFF2-40B4-BE49-F238E27FC236}">
                <a16:creationId xmlns:a16="http://schemas.microsoft.com/office/drawing/2014/main" id="{8A9A913F-AD00-C1EE-B01A-8590671C01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4FC386-B2AF-6FAD-D053-E22D48CD7285}"/>
              </a:ext>
            </a:extLst>
          </p:cNvPr>
          <p:cNvSpPr>
            <a:spLocks noGrp="1"/>
          </p:cNvSpPr>
          <p:nvPr>
            <p:ph type="sldNum" sz="quarter" idx="12"/>
          </p:nvPr>
        </p:nvSpPr>
        <p:spPr/>
        <p:txBody>
          <a:bodyPr/>
          <a:lstStyle/>
          <a:p>
            <a:fld id="{148CC95F-0247-41B6-91CF-DC97C76A7088}" type="slidenum">
              <a:rPr lang="en-US" smtClean="0"/>
              <a:t>‹Nº›</a:t>
            </a:fld>
            <a:endParaRPr lang="en-US"/>
          </a:p>
        </p:txBody>
      </p:sp>
      <p:sp>
        <p:nvSpPr>
          <p:cNvPr id="7" name="Rectangle 6">
            <a:extLst>
              <a:ext uri="{FF2B5EF4-FFF2-40B4-BE49-F238E27FC236}">
                <a16:creationId xmlns:a16="http://schemas.microsoft.com/office/drawing/2014/main" id="{4E1E1B67-3BFF-F04B-52F4-7E724FB3B24D}"/>
              </a:ext>
            </a:extLst>
          </p:cNvPr>
          <p:cNvSpPr/>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98948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E3B21-CF4D-1B01-0F4E-D32C1B218B63}"/>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1FB39FF2-6858-B514-B695-58442557D0C1}"/>
              </a:ext>
            </a:extLst>
          </p:cNvPr>
          <p:cNvSpPr>
            <a:spLocks noGrp="1"/>
          </p:cNvSpPr>
          <p:nvPr>
            <p:ph sz="half" idx="1"/>
          </p:nvPr>
        </p:nvSpPr>
        <p:spPr>
          <a:xfrm>
            <a:off x="521208" y="2578608"/>
            <a:ext cx="5166360" cy="37673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FA30130-974D-B91D-5B93-EC52AABDB5B0}"/>
              </a:ext>
            </a:extLst>
          </p:cNvPr>
          <p:cNvSpPr>
            <a:spLocks noGrp="1"/>
          </p:cNvSpPr>
          <p:nvPr>
            <p:ph sz="half" idx="2"/>
          </p:nvPr>
        </p:nvSpPr>
        <p:spPr>
          <a:xfrm>
            <a:off x="6519672" y="2578608"/>
            <a:ext cx="5166360" cy="37673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15BED99-6FD7-9C6B-1152-A6E42715BB79}"/>
              </a:ext>
            </a:extLst>
          </p:cNvPr>
          <p:cNvSpPr>
            <a:spLocks noGrp="1"/>
          </p:cNvSpPr>
          <p:nvPr>
            <p:ph type="dt" sz="half" idx="10"/>
          </p:nvPr>
        </p:nvSpPr>
        <p:spPr/>
        <p:txBody>
          <a:bodyPr/>
          <a:lstStyle/>
          <a:p>
            <a:fld id="{E80C50CD-E178-4744-9B35-B2F624D6C5E9}" type="datetimeFigureOut">
              <a:rPr lang="en-US" smtClean="0"/>
              <a:t>8/24/2025</a:t>
            </a:fld>
            <a:endParaRPr lang="en-US"/>
          </a:p>
        </p:txBody>
      </p:sp>
      <p:sp>
        <p:nvSpPr>
          <p:cNvPr id="6" name="Footer Placeholder 5">
            <a:extLst>
              <a:ext uri="{FF2B5EF4-FFF2-40B4-BE49-F238E27FC236}">
                <a16:creationId xmlns:a16="http://schemas.microsoft.com/office/drawing/2014/main" id="{BA253AAC-5967-2565-A715-82D3505ABF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B51313-69FB-E016-3CC1-62CA476ED214}"/>
              </a:ext>
            </a:extLst>
          </p:cNvPr>
          <p:cNvSpPr>
            <a:spLocks noGrp="1"/>
          </p:cNvSpPr>
          <p:nvPr>
            <p:ph type="sldNum" sz="quarter" idx="12"/>
          </p:nvPr>
        </p:nvSpPr>
        <p:spPr/>
        <p:txBody>
          <a:bodyPr/>
          <a:lstStyle/>
          <a:p>
            <a:fld id="{148CC95F-0247-41B6-91CF-DC97C76A7088}" type="slidenum">
              <a:rPr lang="en-US" smtClean="0"/>
              <a:t>‹Nº›</a:t>
            </a:fld>
            <a:endParaRPr lang="en-US"/>
          </a:p>
        </p:txBody>
      </p:sp>
    </p:spTree>
    <p:extLst>
      <p:ext uri="{BB962C8B-B14F-4D97-AF65-F5344CB8AC3E}">
        <p14:creationId xmlns:p14="http://schemas.microsoft.com/office/powerpoint/2010/main" val="12311457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3DF9D-B849-CE37-97E4-AD37F880677F}"/>
              </a:ext>
            </a:extLst>
          </p:cNvPr>
          <p:cNvSpPr>
            <a:spLocks noGrp="1"/>
          </p:cNvSpPr>
          <p:nvPr>
            <p:ph type="title"/>
          </p:nvPr>
        </p:nvSpPr>
        <p:spPr>
          <a:xfrm>
            <a:off x="521208" y="978408"/>
            <a:ext cx="11164824" cy="1216152"/>
          </a:xfrm>
        </p:spPr>
        <p:txBody>
          <a:bodyPr/>
          <a:lstStyle/>
          <a:p>
            <a:r>
              <a:rPr lang="en-US"/>
              <a:t>Click to edit Master title style</a:t>
            </a:r>
          </a:p>
        </p:txBody>
      </p:sp>
      <p:sp>
        <p:nvSpPr>
          <p:cNvPr id="3" name="Text Placeholder 2">
            <a:extLst>
              <a:ext uri="{FF2B5EF4-FFF2-40B4-BE49-F238E27FC236}">
                <a16:creationId xmlns:a16="http://schemas.microsoft.com/office/drawing/2014/main" id="{79D4C626-4008-960A-E601-6AA9F4BB8D8B}"/>
              </a:ext>
            </a:extLst>
          </p:cNvPr>
          <p:cNvSpPr>
            <a:spLocks noGrp="1"/>
          </p:cNvSpPr>
          <p:nvPr>
            <p:ph type="body" idx="1"/>
          </p:nvPr>
        </p:nvSpPr>
        <p:spPr>
          <a:xfrm>
            <a:off x="521208" y="2340864"/>
            <a:ext cx="5166360" cy="658368"/>
          </a:xfrm>
        </p:spPr>
        <p:txBody>
          <a:bodyPr anchor="b">
            <a:normAutofit/>
          </a:bodyPr>
          <a:lstStyle>
            <a:lvl1pPr marL="0" indent="0">
              <a:buNone/>
              <a:defRPr sz="22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806E8D6C-AC07-ED6B-2EA8-9C40A5AEA748}"/>
              </a:ext>
            </a:extLst>
          </p:cNvPr>
          <p:cNvSpPr>
            <a:spLocks noGrp="1"/>
          </p:cNvSpPr>
          <p:nvPr>
            <p:ph sz="half" idx="2"/>
          </p:nvPr>
        </p:nvSpPr>
        <p:spPr>
          <a:xfrm>
            <a:off x="521208" y="3035808"/>
            <a:ext cx="5166360" cy="331012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3C52617E-C6D9-246B-E7B7-8159DF17C0A3}"/>
              </a:ext>
            </a:extLst>
          </p:cNvPr>
          <p:cNvSpPr>
            <a:spLocks noGrp="1"/>
          </p:cNvSpPr>
          <p:nvPr>
            <p:ph type="body" sz="quarter" idx="3"/>
          </p:nvPr>
        </p:nvSpPr>
        <p:spPr>
          <a:xfrm>
            <a:off x="6519672" y="2340864"/>
            <a:ext cx="5166360" cy="658368"/>
          </a:xfrm>
        </p:spPr>
        <p:txBody>
          <a:bodyPr anchor="b">
            <a:normAutofit/>
          </a:bodyPr>
          <a:lstStyle>
            <a:lvl1pPr marL="0" indent="0">
              <a:buNone/>
              <a:defRPr sz="22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3DBC2094-7EBC-02C5-5AB5-233E63080A9C}"/>
              </a:ext>
            </a:extLst>
          </p:cNvPr>
          <p:cNvSpPr>
            <a:spLocks noGrp="1"/>
          </p:cNvSpPr>
          <p:nvPr>
            <p:ph sz="quarter" idx="4"/>
          </p:nvPr>
        </p:nvSpPr>
        <p:spPr>
          <a:xfrm>
            <a:off x="6519672" y="3035808"/>
            <a:ext cx="5166360" cy="331012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23010BD2-59B4-FD2E-3C5E-C83AE6003985}"/>
              </a:ext>
            </a:extLst>
          </p:cNvPr>
          <p:cNvSpPr>
            <a:spLocks noGrp="1"/>
          </p:cNvSpPr>
          <p:nvPr>
            <p:ph type="dt" sz="half" idx="10"/>
          </p:nvPr>
        </p:nvSpPr>
        <p:spPr/>
        <p:txBody>
          <a:bodyPr/>
          <a:lstStyle/>
          <a:p>
            <a:fld id="{E80C50CD-E178-4744-9B35-B2F624D6C5E9}" type="datetimeFigureOut">
              <a:rPr lang="en-US" smtClean="0"/>
              <a:t>8/24/2025</a:t>
            </a:fld>
            <a:endParaRPr lang="en-US"/>
          </a:p>
        </p:txBody>
      </p:sp>
      <p:sp>
        <p:nvSpPr>
          <p:cNvPr id="8" name="Footer Placeholder 7">
            <a:extLst>
              <a:ext uri="{FF2B5EF4-FFF2-40B4-BE49-F238E27FC236}">
                <a16:creationId xmlns:a16="http://schemas.microsoft.com/office/drawing/2014/main" id="{E72B35C4-A654-7759-BDA0-94D9D1A2166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55F4347-2EC0-CA6E-2637-8048456D7ECB}"/>
              </a:ext>
            </a:extLst>
          </p:cNvPr>
          <p:cNvSpPr>
            <a:spLocks noGrp="1"/>
          </p:cNvSpPr>
          <p:nvPr>
            <p:ph type="sldNum" sz="quarter" idx="12"/>
          </p:nvPr>
        </p:nvSpPr>
        <p:spPr/>
        <p:txBody>
          <a:bodyPr/>
          <a:lstStyle/>
          <a:p>
            <a:fld id="{148CC95F-0247-41B6-91CF-DC97C76A7088}" type="slidenum">
              <a:rPr lang="en-US" smtClean="0"/>
              <a:t>‹Nº›</a:t>
            </a:fld>
            <a:endParaRPr lang="en-US"/>
          </a:p>
        </p:txBody>
      </p:sp>
    </p:spTree>
    <p:extLst>
      <p:ext uri="{BB962C8B-B14F-4D97-AF65-F5344CB8AC3E}">
        <p14:creationId xmlns:p14="http://schemas.microsoft.com/office/powerpoint/2010/main" val="34081628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4716D-52F2-C7FB-83B1-2DA1AD375EAE}"/>
              </a:ext>
            </a:extLst>
          </p:cNvPr>
          <p:cNvSpPr>
            <a:spLocks noGrp="1"/>
          </p:cNvSpPr>
          <p:nvPr>
            <p:ph type="title"/>
          </p:nvPr>
        </p:nvSpPr>
        <p:spPr/>
        <p:txBody>
          <a:bodyPr/>
          <a:lstStyle/>
          <a:p>
            <a:r>
              <a:rPr lang="en-US" dirty="0"/>
              <a:t>Click to edit Master title style</a:t>
            </a:r>
          </a:p>
        </p:txBody>
      </p:sp>
      <p:sp>
        <p:nvSpPr>
          <p:cNvPr id="3" name="Date Placeholder 2">
            <a:extLst>
              <a:ext uri="{FF2B5EF4-FFF2-40B4-BE49-F238E27FC236}">
                <a16:creationId xmlns:a16="http://schemas.microsoft.com/office/drawing/2014/main" id="{56F4A371-AC27-6A28-32E6-74A28371BF55}"/>
              </a:ext>
            </a:extLst>
          </p:cNvPr>
          <p:cNvSpPr>
            <a:spLocks noGrp="1"/>
          </p:cNvSpPr>
          <p:nvPr>
            <p:ph type="dt" sz="half" idx="10"/>
          </p:nvPr>
        </p:nvSpPr>
        <p:spPr/>
        <p:txBody>
          <a:bodyPr/>
          <a:lstStyle/>
          <a:p>
            <a:fld id="{E80C50CD-E178-4744-9B35-B2F624D6C5E9}" type="datetimeFigureOut">
              <a:rPr lang="en-US" smtClean="0"/>
              <a:t>8/24/2025</a:t>
            </a:fld>
            <a:endParaRPr lang="en-US"/>
          </a:p>
        </p:txBody>
      </p:sp>
      <p:sp>
        <p:nvSpPr>
          <p:cNvPr id="4" name="Footer Placeholder 3">
            <a:extLst>
              <a:ext uri="{FF2B5EF4-FFF2-40B4-BE49-F238E27FC236}">
                <a16:creationId xmlns:a16="http://schemas.microsoft.com/office/drawing/2014/main" id="{D155941A-A24E-885D-E894-0326F4C4004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9D5E5B4-971F-FF6A-1B07-A5C85370552D}"/>
              </a:ext>
            </a:extLst>
          </p:cNvPr>
          <p:cNvSpPr>
            <a:spLocks noGrp="1"/>
          </p:cNvSpPr>
          <p:nvPr>
            <p:ph type="sldNum" sz="quarter" idx="12"/>
          </p:nvPr>
        </p:nvSpPr>
        <p:spPr/>
        <p:txBody>
          <a:bodyPr/>
          <a:lstStyle/>
          <a:p>
            <a:fld id="{148CC95F-0247-41B6-91CF-DC97C76A7088}" type="slidenum">
              <a:rPr lang="en-US" smtClean="0"/>
              <a:t>‹Nº›</a:t>
            </a:fld>
            <a:endParaRPr lang="en-US"/>
          </a:p>
        </p:txBody>
      </p:sp>
    </p:spTree>
    <p:extLst>
      <p:ext uri="{BB962C8B-B14F-4D97-AF65-F5344CB8AC3E}">
        <p14:creationId xmlns:p14="http://schemas.microsoft.com/office/powerpoint/2010/main" val="5274916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99F431F-E6DC-4137-3092-A30A0A3628EC}"/>
              </a:ext>
            </a:extLst>
          </p:cNvPr>
          <p:cNvSpPr>
            <a:spLocks noGrp="1"/>
          </p:cNvSpPr>
          <p:nvPr>
            <p:ph type="dt" sz="half" idx="10"/>
          </p:nvPr>
        </p:nvSpPr>
        <p:spPr/>
        <p:txBody>
          <a:bodyPr/>
          <a:lstStyle/>
          <a:p>
            <a:fld id="{E80C50CD-E178-4744-9B35-B2F624D6C5E9}" type="datetimeFigureOut">
              <a:rPr lang="en-US" smtClean="0"/>
              <a:t>8/24/2025</a:t>
            </a:fld>
            <a:endParaRPr lang="en-US"/>
          </a:p>
        </p:txBody>
      </p:sp>
      <p:sp>
        <p:nvSpPr>
          <p:cNvPr id="3" name="Footer Placeholder 2">
            <a:extLst>
              <a:ext uri="{FF2B5EF4-FFF2-40B4-BE49-F238E27FC236}">
                <a16:creationId xmlns:a16="http://schemas.microsoft.com/office/drawing/2014/main" id="{06AC814B-67B4-C70F-FA51-6205D5E2CB8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1EAA9C9-D895-DD20-1089-EA75EA428951}"/>
              </a:ext>
            </a:extLst>
          </p:cNvPr>
          <p:cNvSpPr>
            <a:spLocks noGrp="1"/>
          </p:cNvSpPr>
          <p:nvPr>
            <p:ph type="sldNum" sz="quarter" idx="12"/>
          </p:nvPr>
        </p:nvSpPr>
        <p:spPr/>
        <p:txBody>
          <a:bodyPr/>
          <a:lstStyle/>
          <a:p>
            <a:fld id="{148CC95F-0247-41B6-91CF-DC97C76A7088}" type="slidenum">
              <a:rPr lang="en-US" smtClean="0"/>
              <a:t>‹Nº›</a:t>
            </a:fld>
            <a:endParaRPr lang="en-US"/>
          </a:p>
        </p:txBody>
      </p:sp>
    </p:spTree>
    <p:extLst>
      <p:ext uri="{BB962C8B-B14F-4D97-AF65-F5344CB8AC3E}">
        <p14:creationId xmlns:p14="http://schemas.microsoft.com/office/powerpoint/2010/main" val="32023634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50562-884C-9053-70C1-3B72A0B45EA6}"/>
              </a:ext>
            </a:extLst>
          </p:cNvPr>
          <p:cNvSpPr>
            <a:spLocks noGrp="1"/>
          </p:cNvSpPr>
          <p:nvPr>
            <p:ph type="title"/>
          </p:nvPr>
        </p:nvSpPr>
        <p:spPr>
          <a:xfrm>
            <a:off x="521208" y="978408"/>
            <a:ext cx="5020056" cy="2459736"/>
          </a:xfrm>
        </p:spPr>
        <p:txBody>
          <a:bodyPr anchor="t">
            <a:noAutofit/>
          </a:bodyPr>
          <a:lstStyle>
            <a:lvl1pPr>
              <a:defRPr sz="4400"/>
            </a:lvl1pPr>
          </a:lstStyle>
          <a:p>
            <a:r>
              <a:rPr lang="en-US" dirty="0"/>
              <a:t>Click to edit Master title style</a:t>
            </a:r>
          </a:p>
        </p:txBody>
      </p:sp>
      <p:sp>
        <p:nvSpPr>
          <p:cNvPr id="3" name="Content Placeholder 2">
            <a:extLst>
              <a:ext uri="{FF2B5EF4-FFF2-40B4-BE49-F238E27FC236}">
                <a16:creationId xmlns:a16="http://schemas.microsoft.com/office/drawing/2014/main" id="{0318F509-68F0-39D5-1A8B-CE246715AE46}"/>
              </a:ext>
            </a:extLst>
          </p:cNvPr>
          <p:cNvSpPr>
            <a:spLocks noGrp="1"/>
          </p:cNvSpPr>
          <p:nvPr>
            <p:ph idx="1"/>
          </p:nvPr>
        </p:nvSpPr>
        <p:spPr>
          <a:xfrm>
            <a:off x="6519672" y="987424"/>
            <a:ext cx="5166360" cy="5358384"/>
          </a:xfr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F158E37C-27CE-3A84-FC74-BDCCD8A9A3EC}"/>
              </a:ext>
            </a:extLst>
          </p:cNvPr>
          <p:cNvSpPr>
            <a:spLocks noGrp="1"/>
          </p:cNvSpPr>
          <p:nvPr>
            <p:ph type="body" sz="half" idx="2"/>
          </p:nvPr>
        </p:nvSpPr>
        <p:spPr>
          <a:xfrm>
            <a:off x="521208" y="3575304"/>
            <a:ext cx="5020056" cy="2770632"/>
          </a:xfrm>
        </p:spPr>
        <p:txBody>
          <a:bodyPr>
            <a:normAutofit/>
          </a:bodyPr>
          <a:lstStyle>
            <a:lvl1pPr marL="0" indent="0">
              <a:buNone/>
              <a:defRPr sz="2200" i="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2A95F79-E23E-11D2-40BF-66ED340195DB}"/>
              </a:ext>
            </a:extLst>
          </p:cNvPr>
          <p:cNvSpPr>
            <a:spLocks noGrp="1"/>
          </p:cNvSpPr>
          <p:nvPr>
            <p:ph type="dt" sz="half" idx="10"/>
          </p:nvPr>
        </p:nvSpPr>
        <p:spPr/>
        <p:txBody>
          <a:bodyPr/>
          <a:lstStyle/>
          <a:p>
            <a:fld id="{E80C50CD-E178-4744-9B35-B2F624D6C5E9}" type="datetimeFigureOut">
              <a:rPr lang="en-US" smtClean="0"/>
              <a:t>8/24/2025</a:t>
            </a:fld>
            <a:endParaRPr lang="en-US"/>
          </a:p>
        </p:txBody>
      </p:sp>
      <p:sp>
        <p:nvSpPr>
          <p:cNvPr id="6" name="Footer Placeholder 5">
            <a:extLst>
              <a:ext uri="{FF2B5EF4-FFF2-40B4-BE49-F238E27FC236}">
                <a16:creationId xmlns:a16="http://schemas.microsoft.com/office/drawing/2014/main" id="{4457F7FC-06F3-3D89-5D1A-4EC4B1D7355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54ACD5-6E0B-5713-DC9A-41E9D62AB12D}"/>
              </a:ext>
            </a:extLst>
          </p:cNvPr>
          <p:cNvSpPr>
            <a:spLocks noGrp="1"/>
          </p:cNvSpPr>
          <p:nvPr>
            <p:ph type="sldNum" sz="quarter" idx="12"/>
          </p:nvPr>
        </p:nvSpPr>
        <p:spPr/>
        <p:txBody>
          <a:bodyPr/>
          <a:lstStyle/>
          <a:p>
            <a:fld id="{148CC95F-0247-41B6-91CF-DC97C76A7088}" type="slidenum">
              <a:rPr lang="en-US" smtClean="0"/>
              <a:t>‹Nº›</a:t>
            </a:fld>
            <a:endParaRPr lang="en-US"/>
          </a:p>
        </p:txBody>
      </p:sp>
    </p:spTree>
    <p:extLst>
      <p:ext uri="{BB962C8B-B14F-4D97-AF65-F5344CB8AC3E}">
        <p14:creationId xmlns:p14="http://schemas.microsoft.com/office/powerpoint/2010/main" val="641430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B2D45-7CDB-D38C-2AAE-273F797674E1}"/>
              </a:ext>
            </a:extLst>
          </p:cNvPr>
          <p:cNvSpPr>
            <a:spLocks noGrp="1"/>
          </p:cNvSpPr>
          <p:nvPr>
            <p:ph type="title"/>
          </p:nvPr>
        </p:nvSpPr>
        <p:spPr>
          <a:xfrm>
            <a:off x="521208" y="978408"/>
            <a:ext cx="5020056" cy="2459736"/>
          </a:xfrm>
        </p:spPr>
        <p:txBody>
          <a:bodyPr anchor="t">
            <a:noAutofit/>
          </a:bodyPr>
          <a:lstStyle>
            <a:lvl1pPr>
              <a:defRPr sz="4400"/>
            </a:lvl1pPr>
          </a:lstStyle>
          <a:p>
            <a:r>
              <a:rPr lang="en-US" dirty="0"/>
              <a:t>Click to edit Master title style</a:t>
            </a:r>
          </a:p>
        </p:txBody>
      </p:sp>
      <p:sp>
        <p:nvSpPr>
          <p:cNvPr id="3" name="Picture Placeholder 2">
            <a:extLst>
              <a:ext uri="{FF2B5EF4-FFF2-40B4-BE49-F238E27FC236}">
                <a16:creationId xmlns:a16="http://schemas.microsoft.com/office/drawing/2014/main" id="{CCBF0855-1744-56E4-B115-3A3C5EA7834B}"/>
              </a:ext>
            </a:extLst>
          </p:cNvPr>
          <p:cNvSpPr>
            <a:spLocks noGrp="1"/>
          </p:cNvSpPr>
          <p:nvPr>
            <p:ph type="pic" idx="1"/>
          </p:nvPr>
        </p:nvSpPr>
        <p:spPr>
          <a:xfrm>
            <a:off x="6519672" y="987424"/>
            <a:ext cx="5166360" cy="5358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85E8A1D-28AE-4A19-BD96-401D4822A53D}"/>
              </a:ext>
            </a:extLst>
          </p:cNvPr>
          <p:cNvSpPr>
            <a:spLocks noGrp="1"/>
          </p:cNvSpPr>
          <p:nvPr>
            <p:ph type="body" sz="half" idx="2"/>
          </p:nvPr>
        </p:nvSpPr>
        <p:spPr>
          <a:xfrm>
            <a:off x="521208" y="3575304"/>
            <a:ext cx="5020056" cy="2770632"/>
          </a:xfrm>
        </p:spPr>
        <p:txBody>
          <a:bodyPr>
            <a:normAutofit/>
          </a:bodyPr>
          <a:lstStyle>
            <a:lvl1pPr marL="0" indent="0">
              <a:buNone/>
              <a:defRPr sz="2200" i="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7327DDB-CE95-4C89-DFC5-7DDBFC24E89C}"/>
              </a:ext>
            </a:extLst>
          </p:cNvPr>
          <p:cNvSpPr>
            <a:spLocks noGrp="1"/>
          </p:cNvSpPr>
          <p:nvPr>
            <p:ph type="dt" sz="half" idx="10"/>
          </p:nvPr>
        </p:nvSpPr>
        <p:spPr/>
        <p:txBody>
          <a:bodyPr/>
          <a:lstStyle/>
          <a:p>
            <a:fld id="{E80C50CD-E178-4744-9B35-B2F624D6C5E9}" type="datetimeFigureOut">
              <a:rPr lang="en-US" smtClean="0"/>
              <a:t>8/24/2025</a:t>
            </a:fld>
            <a:endParaRPr lang="en-US"/>
          </a:p>
        </p:txBody>
      </p:sp>
      <p:sp>
        <p:nvSpPr>
          <p:cNvPr id="6" name="Footer Placeholder 5">
            <a:extLst>
              <a:ext uri="{FF2B5EF4-FFF2-40B4-BE49-F238E27FC236}">
                <a16:creationId xmlns:a16="http://schemas.microsoft.com/office/drawing/2014/main" id="{0522C835-F3B5-943C-FFC4-D5BA9666AF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8709891-6E3C-ADED-01DD-15FCED37AF4A}"/>
              </a:ext>
            </a:extLst>
          </p:cNvPr>
          <p:cNvSpPr>
            <a:spLocks noGrp="1"/>
          </p:cNvSpPr>
          <p:nvPr>
            <p:ph type="sldNum" sz="quarter" idx="12"/>
          </p:nvPr>
        </p:nvSpPr>
        <p:spPr/>
        <p:txBody>
          <a:bodyPr/>
          <a:lstStyle/>
          <a:p>
            <a:fld id="{148CC95F-0247-41B6-91CF-DC97C76A7088}" type="slidenum">
              <a:rPr lang="en-US" smtClean="0"/>
              <a:t>‹Nº›</a:t>
            </a:fld>
            <a:endParaRPr lang="en-US"/>
          </a:p>
        </p:txBody>
      </p:sp>
    </p:spTree>
    <p:extLst>
      <p:ext uri="{BB962C8B-B14F-4D97-AF65-F5344CB8AC3E}">
        <p14:creationId xmlns:p14="http://schemas.microsoft.com/office/powerpoint/2010/main" val="2117072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1A28D7-6581-4956-AAE3-9104804DF55B}"/>
              </a:ext>
            </a:extLst>
          </p:cNvPr>
          <p:cNvSpPr>
            <a:spLocks noGrp="1"/>
          </p:cNvSpPr>
          <p:nvPr>
            <p:ph type="title"/>
          </p:nvPr>
        </p:nvSpPr>
        <p:spPr>
          <a:xfrm>
            <a:off x="521208" y="978408"/>
            <a:ext cx="11155680" cy="146304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F3CFCCA4-57A4-08A1-FC45-D2BBA66FABFA}"/>
              </a:ext>
            </a:extLst>
          </p:cNvPr>
          <p:cNvSpPr>
            <a:spLocks noGrp="1"/>
          </p:cNvSpPr>
          <p:nvPr>
            <p:ph type="body" idx="1"/>
          </p:nvPr>
        </p:nvSpPr>
        <p:spPr>
          <a:xfrm>
            <a:off x="521208" y="2578608"/>
            <a:ext cx="11155680" cy="376732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0FAA0F4-2442-8D45-3C3D-1B8F55C8683A}"/>
              </a:ext>
            </a:extLst>
          </p:cNvPr>
          <p:cNvSpPr>
            <a:spLocks noGrp="1"/>
          </p:cNvSpPr>
          <p:nvPr>
            <p:ph type="dt" sz="half" idx="2"/>
          </p:nvPr>
        </p:nvSpPr>
        <p:spPr>
          <a:xfrm>
            <a:off x="521208" y="6419088"/>
            <a:ext cx="2743200" cy="365125"/>
          </a:xfrm>
          <a:prstGeom prst="rect">
            <a:avLst/>
          </a:prstGeom>
        </p:spPr>
        <p:txBody>
          <a:bodyPr vert="horz" lIns="91440" tIns="45720" rIns="91440" bIns="45720" rtlCol="0" anchor="ctr"/>
          <a:lstStyle>
            <a:lvl1pPr algn="l">
              <a:defRPr sz="900">
                <a:solidFill>
                  <a:schemeClr val="tx1"/>
                </a:solidFill>
              </a:defRPr>
            </a:lvl1pPr>
          </a:lstStyle>
          <a:p>
            <a:fld id="{E80C50CD-E178-4744-9B35-B2F624D6C5E9}" type="datetimeFigureOut">
              <a:rPr lang="en-US" smtClean="0"/>
              <a:pPr/>
              <a:t>8/24/2025</a:t>
            </a:fld>
            <a:endParaRPr lang="en-US"/>
          </a:p>
        </p:txBody>
      </p:sp>
      <p:sp>
        <p:nvSpPr>
          <p:cNvPr id="5" name="Footer Placeholder 4">
            <a:extLst>
              <a:ext uri="{FF2B5EF4-FFF2-40B4-BE49-F238E27FC236}">
                <a16:creationId xmlns:a16="http://schemas.microsoft.com/office/drawing/2014/main" id="{9E03785E-FB42-1D54-92AC-D0A61A8FABD4}"/>
              </a:ext>
            </a:extLst>
          </p:cNvPr>
          <p:cNvSpPr>
            <a:spLocks noGrp="1"/>
          </p:cNvSpPr>
          <p:nvPr>
            <p:ph type="ftr" sz="quarter" idx="3"/>
          </p:nvPr>
        </p:nvSpPr>
        <p:spPr>
          <a:xfrm>
            <a:off x="521208" y="100584"/>
            <a:ext cx="4114800" cy="365125"/>
          </a:xfrm>
          <a:prstGeom prst="rect">
            <a:avLst/>
          </a:prstGeom>
        </p:spPr>
        <p:txBody>
          <a:bodyPr vert="horz" lIns="91440" tIns="45720" rIns="91440" bIns="45720" rtlCol="0" anchor="ctr"/>
          <a:lstStyle>
            <a:lvl1pPr algn="l">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BCC9CF34-1274-DB45-4809-90E5D244A9AE}"/>
              </a:ext>
            </a:extLst>
          </p:cNvPr>
          <p:cNvSpPr>
            <a:spLocks noGrp="1"/>
          </p:cNvSpPr>
          <p:nvPr>
            <p:ph type="sldNum" sz="quarter" idx="4"/>
          </p:nvPr>
        </p:nvSpPr>
        <p:spPr>
          <a:xfrm>
            <a:off x="11457432" y="6419088"/>
            <a:ext cx="640080" cy="365125"/>
          </a:xfrm>
          <a:prstGeom prst="rect">
            <a:avLst/>
          </a:prstGeom>
        </p:spPr>
        <p:txBody>
          <a:bodyPr vert="horz" lIns="91440" tIns="45720" rIns="91440" bIns="45720" rtlCol="0" anchor="ctr"/>
          <a:lstStyle>
            <a:lvl1pPr algn="r">
              <a:defRPr sz="900">
                <a:solidFill>
                  <a:schemeClr val="tx1"/>
                </a:solidFill>
              </a:defRPr>
            </a:lvl1pPr>
          </a:lstStyle>
          <a:p>
            <a:fld id="{148CC95F-0247-41B6-91CF-DC97C76A7088}" type="slidenum">
              <a:rPr lang="en-US" smtClean="0"/>
              <a:pPr/>
              <a:t>‹Nº›</a:t>
            </a:fld>
            <a:endParaRPr lang="en-US"/>
          </a:p>
        </p:txBody>
      </p:sp>
      <p:sp>
        <p:nvSpPr>
          <p:cNvPr id="7" name="Freeform: Shape 6">
            <a:extLst>
              <a:ext uri="{FF2B5EF4-FFF2-40B4-BE49-F238E27FC236}">
                <a16:creationId xmlns:a16="http://schemas.microsoft.com/office/drawing/2014/main" id="{774A975B-A886-5202-0489-6965514A0D14}"/>
              </a:ext>
              <a:ext uri="{C183D7F6-B498-43B3-948B-1728B52AA6E4}">
                <adec:decorative xmlns:adec="http://schemas.microsoft.com/office/drawing/2017/decorative" val="1"/>
              </a:ext>
            </a:extLst>
          </p:cNvPr>
          <p:cNvSpPr/>
          <p:nvPr/>
        </p:nvSpPr>
        <p:spPr>
          <a:xfrm>
            <a:off x="517869" y="508090"/>
            <a:ext cx="11153214" cy="149279"/>
          </a:xfrm>
          <a:custGeom>
            <a:avLst/>
            <a:gdLst>
              <a:gd name="connsiteX0" fmla="*/ 0 w 8085002"/>
              <a:gd name="connsiteY0" fmla="*/ 0 h 149279"/>
              <a:gd name="connsiteX1" fmla="*/ 8085002 w 8085002"/>
              <a:gd name="connsiteY1" fmla="*/ 0 h 149279"/>
              <a:gd name="connsiteX2" fmla="*/ 8085002 w 8085002"/>
              <a:gd name="connsiteY2" fmla="*/ 149279 h 149279"/>
              <a:gd name="connsiteX3" fmla="*/ 0 w 8085002"/>
              <a:gd name="connsiteY3" fmla="*/ 149279 h 149279"/>
            </a:gdLst>
            <a:ahLst/>
            <a:cxnLst>
              <a:cxn ang="0">
                <a:pos x="connsiteX0" y="connsiteY0"/>
              </a:cxn>
              <a:cxn ang="0">
                <a:pos x="connsiteX1" y="connsiteY1"/>
              </a:cxn>
              <a:cxn ang="0">
                <a:pos x="connsiteX2" y="connsiteY2"/>
              </a:cxn>
              <a:cxn ang="0">
                <a:pos x="connsiteX3" y="connsiteY3"/>
              </a:cxn>
            </a:cxnLst>
            <a:rect l="l" t="t" r="r" b="b"/>
            <a:pathLst>
              <a:path w="8085002" h="149279">
                <a:moveTo>
                  <a:pt x="0" y="0"/>
                </a:moveTo>
                <a:lnTo>
                  <a:pt x="8085002" y="0"/>
                </a:lnTo>
                <a:lnTo>
                  <a:pt x="8085002" y="149279"/>
                </a:lnTo>
                <a:lnTo>
                  <a:pt x="0" y="14927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708990865"/>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2" r:id="rId6"/>
    <p:sldLayoutId id="2147483688" r:id="rId7"/>
    <p:sldLayoutId id="2147483689" r:id="rId8"/>
    <p:sldLayoutId id="2147483690" r:id="rId9"/>
    <p:sldLayoutId id="2147483691" r:id="rId10"/>
    <p:sldLayoutId id="2147483693" r:id="rId11"/>
  </p:sldLayoutIdLst>
  <p:txStyles>
    <p:title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youtube.com/shorts/aaQZnIXmCXE"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pic>
        <p:nvPicPr>
          <p:cNvPr id="4" name="Picture 3">
            <a:extLst>
              <a:ext uri="{FF2B5EF4-FFF2-40B4-BE49-F238E27FC236}">
                <a16:creationId xmlns:a16="http://schemas.microsoft.com/office/drawing/2014/main" id="{5F3D3102-36AC-D92C-CCA7-90FCFC0344BC}"/>
              </a:ext>
            </a:extLst>
          </p:cNvPr>
          <p:cNvPicPr>
            <a:picLocks noChangeAspect="1"/>
          </p:cNvPicPr>
          <p:nvPr/>
        </p:nvPicPr>
        <p:blipFill>
          <a:blip r:embed="rId2"/>
          <a:srcRect t="4128" b="10645"/>
          <a:stretch>
            <a:fillRect/>
          </a:stretch>
        </p:blipFill>
        <p:spPr>
          <a:xfrm>
            <a:off x="20" y="10"/>
            <a:ext cx="12191979" cy="6857990"/>
          </a:xfrm>
          <a:prstGeom prst="rect">
            <a:avLst/>
          </a:prstGeom>
        </p:spPr>
      </p:pic>
      <p:sp>
        <p:nvSpPr>
          <p:cNvPr id="11" name="Rectangle 10">
            <a:extLst>
              <a:ext uri="{FF2B5EF4-FFF2-40B4-BE49-F238E27FC236}">
                <a16:creationId xmlns:a16="http://schemas.microsoft.com/office/drawing/2014/main" id="{912025B4-7337-735E-4DC9-E634D20119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73183" y="173181"/>
            <a:ext cx="6858002" cy="6511640"/>
          </a:xfrm>
          <a:prstGeom prst="rect">
            <a:avLst/>
          </a:prstGeom>
          <a:gradFill>
            <a:gsLst>
              <a:gs pos="0">
                <a:schemeClr val="bg1">
                  <a:alpha val="0"/>
                </a:schemeClr>
              </a:gs>
              <a:gs pos="46000">
                <a:schemeClr val="bg1">
                  <a:alpha val="20000"/>
                </a:schemeClr>
              </a:gs>
              <a:gs pos="26000">
                <a:schemeClr val="bg1">
                  <a:alpha val="7000"/>
                </a:schemeClr>
              </a:gs>
              <a:gs pos="100000">
                <a:schemeClr val="bg1">
                  <a:alpha val="3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2" name="Título 1">
            <a:extLst>
              <a:ext uri="{FF2B5EF4-FFF2-40B4-BE49-F238E27FC236}">
                <a16:creationId xmlns:a16="http://schemas.microsoft.com/office/drawing/2014/main" id="{EFE8CC7E-8EA5-4D6C-CE9A-173464D0296D}"/>
              </a:ext>
            </a:extLst>
          </p:cNvPr>
          <p:cNvSpPr>
            <a:spLocks noGrp="1"/>
          </p:cNvSpPr>
          <p:nvPr>
            <p:ph type="ctrTitle"/>
          </p:nvPr>
        </p:nvSpPr>
        <p:spPr>
          <a:xfrm>
            <a:off x="438910" y="978408"/>
            <a:ext cx="4795819" cy="3969960"/>
          </a:xfrm>
        </p:spPr>
        <p:txBody>
          <a:bodyPr anchor="t">
            <a:normAutofit/>
          </a:bodyPr>
          <a:lstStyle/>
          <a:p>
            <a:r>
              <a:rPr lang="es-CL" sz="6600"/>
              <a:t>Atributos de Dios</a:t>
            </a:r>
          </a:p>
        </p:txBody>
      </p:sp>
      <p:sp>
        <p:nvSpPr>
          <p:cNvPr id="3" name="Subtítulo 2">
            <a:extLst>
              <a:ext uri="{FF2B5EF4-FFF2-40B4-BE49-F238E27FC236}">
                <a16:creationId xmlns:a16="http://schemas.microsoft.com/office/drawing/2014/main" id="{A597B079-71C5-C00D-4E8D-9B1257BA2DA4}"/>
              </a:ext>
            </a:extLst>
          </p:cNvPr>
          <p:cNvSpPr>
            <a:spLocks noGrp="1"/>
          </p:cNvSpPr>
          <p:nvPr>
            <p:ph type="subTitle" idx="1"/>
          </p:nvPr>
        </p:nvSpPr>
        <p:spPr>
          <a:xfrm>
            <a:off x="438910" y="4948369"/>
            <a:ext cx="4381634" cy="1157436"/>
          </a:xfrm>
        </p:spPr>
        <p:txBody>
          <a:bodyPr anchor="b">
            <a:normAutofit/>
          </a:bodyPr>
          <a:lstStyle/>
          <a:p>
            <a:pPr>
              <a:lnSpc>
                <a:spcPct val="100000"/>
              </a:lnSpc>
            </a:pPr>
            <a:r>
              <a:rPr lang="es-CL" dirty="0" err="1"/>
              <a:t>Leccion</a:t>
            </a:r>
            <a:r>
              <a:rPr lang="es-CL" dirty="0"/>
              <a:t> III</a:t>
            </a:r>
            <a:br>
              <a:rPr lang="es-CL" dirty="0"/>
            </a:br>
            <a:r>
              <a:rPr lang="es-CL" dirty="0" err="1"/>
              <a:t>Omniciencia</a:t>
            </a:r>
            <a:r>
              <a:rPr lang="es-CL" dirty="0"/>
              <a:t> de Dios</a:t>
            </a:r>
            <a:br>
              <a:rPr lang="es-CL" dirty="0"/>
            </a:br>
            <a:r>
              <a:rPr lang="es-CL" dirty="0" err="1"/>
              <a:t>Dios</a:t>
            </a:r>
            <a:r>
              <a:rPr lang="es-CL" dirty="0"/>
              <a:t> todo lo sabe perfectamente.</a:t>
            </a:r>
          </a:p>
        </p:txBody>
      </p:sp>
      <p:sp>
        <p:nvSpPr>
          <p:cNvPr id="26" name="Rectangle 12">
            <a:extLst>
              <a:ext uri="{FF2B5EF4-FFF2-40B4-BE49-F238E27FC236}">
                <a16:creationId xmlns:a16="http://schemas.microsoft.com/office/drawing/2014/main" id="{150CDACD-D191-E642-F686-FCB54B7E5F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68" y="508090"/>
            <a:ext cx="4695702"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spTree>
    <p:extLst>
      <p:ext uri="{BB962C8B-B14F-4D97-AF65-F5344CB8AC3E}">
        <p14:creationId xmlns:p14="http://schemas.microsoft.com/office/powerpoint/2010/main" val="819066564"/>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D7E4C54-425A-7C64-CE70-6A3C5AADF114}"/>
              </a:ext>
            </a:extLst>
          </p:cNvPr>
          <p:cNvSpPr>
            <a:spLocks noGrp="1"/>
          </p:cNvSpPr>
          <p:nvPr>
            <p:ph type="title"/>
          </p:nvPr>
        </p:nvSpPr>
        <p:spPr/>
        <p:txBody>
          <a:bodyPr/>
          <a:lstStyle/>
          <a:p>
            <a:pPr algn="ctr"/>
            <a:r>
              <a:rPr lang="es-CL" dirty="0"/>
              <a:t>Actividad</a:t>
            </a:r>
          </a:p>
        </p:txBody>
      </p:sp>
      <p:sp>
        <p:nvSpPr>
          <p:cNvPr id="3" name="Marcador de contenido 2">
            <a:extLst>
              <a:ext uri="{FF2B5EF4-FFF2-40B4-BE49-F238E27FC236}">
                <a16:creationId xmlns:a16="http://schemas.microsoft.com/office/drawing/2014/main" id="{7F5651B4-355D-18AE-523F-41233B07AA10}"/>
              </a:ext>
            </a:extLst>
          </p:cNvPr>
          <p:cNvSpPr>
            <a:spLocks noGrp="1"/>
          </p:cNvSpPr>
          <p:nvPr>
            <p:ph idx="1"/>
          </p:nvPr>
        </p:nvSpPr>
        <p:spPr/>
        <p:txBody>
          <a:bodyPr/>
          <a:lstStyle/>
          <a:p>
            <a:endParaRPr lang="es-CL"/>
          </a:p>
        </p:txBody>
      </p:sp>
    </p:spTree>
    <p:extLst>
      <p:ext uri="{BB962C8B-B14F-4D97-AF65-F5344CB8AC3E}">
        <p14:creationId xmlns:p14="http://schemas.microsoft.com/office/powerpoint/2010/main" val="20344110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17D949E-564D-4503-A64E-D22FA3232C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E7A93944-B915-9260-7E0A-1B9A5BC0E5B6}"/>
              </a:ext>
            </a:extLst>
          </p:cNvPr>
          <p:cNvSpPr>
            <a:spLocks noGrp="1"/>
          </p:cNvSpPr>
          <p:nvPr>
            <p:ph type="title"/>
          </p:nvPr>
        </p:nvSpPr>
        <p:spPr>
          <a:xfrm>
            <a:off x="521208" y="978408"/>
            <a:ext cx="4032504" cy="3364992"/>
          </a:xfrm>
        </p:spPr>
        <p:txBody>
          <a:bodyPr>
            <a:normAutofit/>
          </a:bodyPr>
          <a:lstStyle/>
          <a:p>
            <a:r>
              <a:rPr lang="es-CL" dirty="0"/>
              <a:t>Pregunta para iniciar.</a:t>
            </a:r>
          </a:p>
        </p:txBody>
      </p:sp>
      <p:sp>
        <p:nvSpPr>
          <p:cNvPr id="11" name="Rectangle 10">
            <a:extLst>
              <a:ext uri="{FF2B5EF4-FFF2-40B4-BE49-F238E27FC236}">
                <a16:creationId xmlns:a16="http://schemas.microsoft.com/office/drawing/2014/main" id="{92BE0106-0C20-465B-A1BE-0BAC2737B1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4032504"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51808AB-2943-464C-A710-F2A18D8693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65776" y="6300216"/>
            <a:ext cx="6620256"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Marcador de contenido 2">
            <a:extLst>
              <a:ext uri="{FF2B5EF4-FFF2-40B4-BE49-F238E27FC236}">
                <a16:creationId xmlns:a16="http://schemas.microsoft.com/office/drawing/2014/main" id="{3EDAEDD0-5694-413D-D804-C762C22A116C}"/>
              </a:ext>
            </a:extLst>
          </p:cNvPr>
          <p:cNvGraphicFramePr>
            <a:graphicFrameLocks noGrp="1"/>
          </p:cNvGraphicFramePr>
          <p:nvPr>
            <p:ph idx="1"/>
            <p:extLst>
              <p:ext uri="{D42A27DB-BD31-4B8C-83A1-F6EECF244321}">
                <p14:modId xmlns:p14="http://schemas.microsoft.com/office/powerpoint/2010/main" val="3470776121"/>
              </p:ext>
            </p:extLst>
          </p:nvPr>
        </p:nvGraphicFramePr>
        <p:xfrm>
          <a:off x="5065776" y="978408"/>
          <a:ext cx="6620256" cy="49651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6586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1680416-6805-0207-2E6E-2FA97B581555}"/>
              </a:ext>
            </a:extLst>
          </p:cNvPr>
          <p:cNvSpPr>
            <a:spLocks noGrp="1"/>
          </p:cNvSpPr>
          <p:nvPr>
            <p:ph type="title"/>
          </p:nvPr>
        </p:nvSpPr>
        <p:spPr/>
        <p:txBody>
          <a:bodyPr/>
          <a:lstStyle/>
          <a:p>
            <a:r>
              <a:rPr lang="es-CL" dirty="0"/>
              <a:t>¿Qué significa esto?</a:t>
            </a:r>
          </a:p>
        </p:txBody>
      </p:sp>
      <p:sp>
        <p:nvSpPr>
          <p:cNvPr id="3" name="Marcador de contenido 2">
            <a:extLst>
              <a:ext uri="{FF2B5EF4-FFF2-40B4-BE49-F238E27FC236}">
                <a16:creationId xmlns:a16="http://schemas.microsoft.com/office/drawing/2014/main" id="{A6F97732-9DDF-196E-3EF2-082457DEABCD}"/>
              </a:ext>
            </a:extLst>
          </p:cNvPr>
          <p:cNvSpPr>
            <a:spLocks noGrp="1"/>
          </p:cNvSpPr>
          <p:nvPr>
            <p:ph idx="1"/>
          </p:nvPr>
        </p:nvSpPr>
        <p:spPr>
          <a:xfrm>
            <a:off x="521208" y="2137872"/>
            <a:ext cx="11155680" cy="850392"/>
          </a:xfrm>
        </p:spPr>
        <p:txBody>
          <a:bodyPr/>
          <a:lstStyle/>
          <a:p>
            <a:pPr marL="0" indent="0">
              <a:buNone/>
            </a:pPr>
            <a:r>
              <a:rPr lang="es-CL" dirty="0"/>
              <a:t>La omnipresencia, no es algo que nosotros vemos literalmente en la escritura, pero es una verdad evidentemente revelada en la escritura.</a:t>
            </a:r>
          </a:p>
        </p:txBody>
      </p:sp>
      <p:sp>
        <p:nvSpPr>
          <p:cNvPr id="4" name="CuadroTexto 3">
            <a:extLst>
              <a:ext uri="{FF2B5EF4-FFF2-40B4-BE49-F238E27FC236}">
                <a16:creationId xmlns:a16="http://schemas.microsoft.com/office/drawing/2014/main" id="{64DB8D42-28C9-E3F6-A953-FC24875D9B2C}"/>
              </a:ext>
            </a:extLst>
          </p:cNvPr>
          <p:cNvSpPr txBox="1"/>
          <p:nvPr/>
        </p:nvSpPr>
        <p:spPr>
          <a:xfrm>
            <a:off x="2724241" y="2954582"/>
            <a:ext cx="1778310" cy="646331"/>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s-CL" sz="3600" b="1" dirty="0" err="1"/>
              <a:t>Omni</a:t>
            </a:r>
            <a:endParaRPr lang="es-CL" sz="3600" b="1" dirty="0"/>
          </a:p>
        </p:txBody>
      </p:sp>
      <p:sp>
        <p:nvSpPr>
          <p:cNvPr id="5" name="CuadroTexto 4">
            <a:extLst>
              <a:ext uri="{FF2B5EF4-FFF2-40B4-BE49-F238E27FC236}">
                <a16:creationId xmlns:a16="http://schemas.microsoft.com/office/drawing/2014/main" id="{CBF51F95-20FE-8CCC-90BD-93AD57792422}"/>
              </a:ext>
            </a:extLst>
          </p:cNvPr>
          <p:cNvSpPr txBox="1"/>
          <p:nvPr/>
        </p:nvSpPr>
        <p:spPr>
          <a:xfrm>
            <a:off x="7043195" y="2954581"/>
            <a:ext cx="2424564" cy="646331"/>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s-CL" sz="3600" b="1" dirty="0" err="1"/>
              <a:t>Scientia</a:t>
            </a:r>
            <a:endParaRPr lang="es-CL" sz="3600" b="1" dirty="0"/>
          </a:p>
        </p:txBody>
      </p:sp>
      <p:sp>
        <p:nvSpPr>
          <p:cNvPr id="6" name="CuadroTexto 5">
            <a:extLst>
              <a:ext uri="{FF2B5EF4-FFF2-40B4-BE49-F238E27FC236}">
                <a16:creationId xmlns:a16="http://schemas.microsoft.com/office/drawing/2014/main" id="{A17E16BE-4EA3-F459-E066-A0FFCC20B594}"/>
              </a:ext>
            </a:extLst>
          </p:cNvPr>
          <p:cNvSpPr txBox="1"/>
          <p:nvPr/>
        </p:nvSpPr>
        <p:spPr>
          <a:xfrm>
            <a:off x="2724241" y="4318107"/>
            <a:ext cx="1778310" cy="646331"/>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s-CL" sz="3600" b="1" dirty="0"/>
              <a:t>Todo</a:t>
            </a:r>
          </a:p>
        </p:txBody>
      </p:sp>
      <p:sp>
        <p:nvSpPr>
          <p:cNvPr id="7" name="CuadroTexto 6">
            <a:extLst>
              <a:ext uri="{FF2B5EF4-FFF2-40B4-BE49-F238E27FC236}">
                <a16:creationId xmlns:a16="http://schemas.microsoft.com/office/drawing/2014/main" id="{EED6E0CE-81C8-96B5-31A6-38F428AD8D19}"/>
              </a:ext>
            </a:extLst>
          </p:cNvPr>
          <p:cNvSpPr txBox="1"/>
          <p:nvPr/>
        </p:nvSpPr>
        <p:spPr>
          <a:xfrm>
            <a:off x="7043195" y="4318106"/>
            <a:ext cx="2424564" cy="646331"/>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s-CL" sz="3600" b="1" dirty="0"/>
              <a:t>Ciencia</a:t>
            </a:r>
          </a:p>
        </p:txBody>
      </p:sp>
      <p:sp>
        <p:nvSpPr>
          <p:cNvPr id="8" name="CuadroTexto 7">
            <a:extLst>
              <a:ext uri="{FF2B5EF4-FFF2-40B4-BE49-F238E27FC236}">
                <a16:creationId xmlns:a16="http://schemas.microsoft.com/office/drawing/2014/main" id="{5DB24595-9542-47B0-45E2-635A598B0793}"/>
              </a:ext>
            </a:extLst>
          </p:cNvPr>
          <p:cNvSpPr txBox="1"/>
          <p:nvPr/>
        </p:nvSpPr>
        <p:spPr>
          <a:xfrm>
            <a:off x="320233" y="5879592"/>
            <a:ext cx="11551534" cy="584775"/>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s-CL" sz="3200" b="1" dirty="0"/>
              <a:t>Todo lo sabe, perfectamente y sin equivocarse.</a:t>
            </a:r>
          </a:p>
        </p:txBody>
      </p:sp>
      <p:cxnSp>
        <p:nvCxnSpPr>
          <p:cNvPr id="10" name="Conector recto de flecha 9">
            <a:extLst>
              <a:ext uri="{FF2B5EF4-FFF2-40B4-BE49-F238E27FC236}">
                <a16:creationId xmlns:a16="http://schemas.microsoft.com/office/drawing/2014/main" id="{DB2BD4B3-333F-E4EA-5AE9-C59CC6A0232C}"/>
              </a:ext>
            </a:extLst>
          </p:cNvPr>
          <p:cNvCxnSpPr>
            <a:stCxn id="4" idx="2"/>
            <a:endCxn id="6" idx="0"/>
          </p:cNvCxnSpPr>
          <p:nvPr/>
        </p:nvCxnSpPr>
        <p:spPr>
          <a:xfrm>
            <a:off x="3613396" y="3600913"/>
            <a:ext cx="0" cy="717194"/>
          </a:xfrm>
          <a:prstGeom prst="straightConnector1">
            <a:avLst/>
          </a:prstGeom>
          <a:ln w="57150">
            <a:tailEnd type="triangle"/>
          </a:ln>
        </p:spPr>
        <p:style>
          <a:lnRef idx="2">
            <a:schemeClr val="accent1"/>
          </a:lnRef>
          <a:fillRef idx="0">
            <a:schemeClr val="accent1"/>
          </a:fillRef>
          <a:effectRef idx="1">
            <a:schemeClr val="accent1"/>
          </a:effectRef>
          <a:fontRef idx="minor">
            <a:schemeClr val="tx1"/>
          </a:fontRef>
        </p:style>
      </p:cxnSp>
      <p:cxnSp>
        <p:nvCxnSpPr>
          <p:cNvPr id="12" name="Conector recto de flecha 11">
            <a:extLst>
              <a:ext uri="{FF2B5EF4-FFF2-40B4-BE49-F238E27FC236}">
                <a16:creationId xmlns:a16="http://schemas.microsoft.com/office/drawing/2014/main" id="{F0F5745B-D1BE-E694-7B56-EB5F37B8ABB4}"/>
              </a:ext>
            </a:extLst>
          </p:cNvPr>
          <p:cNvCxnSpPr>
            <a:stCxn id="5" idx="2"/>
            <a:endCxn id="7" idx="0"/>
          </p:cNvCxnSpPr>
          <p:nvPr/>
        </p:nvCxnSpPr>
        <p:spPr>
          <a:xfrm>
            <a:off x="8255477" y="3600912"/>
            <a:ext cx="0" cy="717194"/>
          </a:xfrm>
          <a:prstGeom prst="straightConnector1">
            <a:avLst/>
          </a:prstGeom>
          <a:ln w="57150">
            <a:tailEnd type="triangle"/>
          </a:ln>
        </p:spPr>
        <p:style>
          <a:lnRef idx="2">
            <a:schemeClr val="accent1"/>
          </a:lnRef>
          <a:fillRef idx="0">
            <a:schemeClr val="accent1"/>
          </a:fillRef>
          <a:effectRef idx="1">
            <a:schemeClr val="accent1"/>
          </a:effectRef>
          <a:fontRef idx="minor">
            <a:schemeClr val="tx1"/>
          </a:fontRef>
        </p:style>
      </p:cxnSp>
      <p:cxnSp>
        <p:nvCxnSpPr>
          <p:cNvPr id="14" name="Conector recto de flecha 13">
            <a:extLst>
              <a:ext uri="{FF2B5EF4-FFF2-40B4-BE49-F238E27FC236}">
                <a16:creationId xmlns:a16="http://schemas.microsoft.com/office/drawing/2014/main" id="{7FBEA7A8-2C56-8F4D-7F7C-ECF295FE9CB8}"/>
              </a:ext>
            </a:extLst>
          </p:cNvPr>
          <p:cNvCxnSpPr>
            <a:stCxn id="6" idx="2"/>
            <a:endCxn id="8" idx="0"/>
          </p:cNvCxnSpPr>
          <p:nvPr/>
        </p:nvCxnSpPr>
        <p:spPr>
          <a:xfrm>
            <a:off x="3613396" y="4964438"/>
            <a:ext cx="2482604" cy="915154"/>
          </a:xfrm>
          <a:prstGeom prst="straightConnector1">
            <a:avLst/>
          </a:prstGeom>
          <a:ln w="57150">
            <a:tailEnd type="triangle"/>
          </a:ln>
        </p:spPr>
        <p:style>
          <a:lnRef idx="2">
            <a:schemeClr val="accent1"/>
          </a:lnRef>
          <a:fillRef idx="0">
            <a:schemeClr val="accent1"/>
          </a:fillRef>
          <a:effectRef idx="1">
            <a:schemeClr val="accent1"/>
          </a:effectRef>
          <a:fontRef idx="minor">
            <a:schemeClr val="tx1"/>
          </a:fontRef>
        </p:style>
      </p:cxnSp>
      <p:cxnSp>
        <p:nvCxnSpPr>
          <p:cNvPr id="16" name="Conector recto de flecha 15">
            <a:extLst>
              <a:ext uri="{FF2B5EF4-FFF2-40B4-BE49-F238E27FC236}">
                <a16:creationId xmlns:a16="http://schemas.microsoft.com/office/drawing/2014/main" id="{8AC9ECE4-1F5C-B9F4-9964-3FE6D7290373}"/>
              </a:ext>
            </a:extLst>
          </p:cNvPr>
          <p:cNvCxnSpPr>
            <a:stCxn id="7" idx="2"/>
            <a:endCxn id="8" idx="0"/>
          </p:cNvCxnSpPr>
          <p:nvPr/>
        </p:nvCxnSpPr>
        <p:spPr>
          <a:xfrm flipH="1">
            <a:off x="6096000" y="4964437"/>
            <a:ext cx="2159477" cy="915155"/>
          </a:xfrm>
          <a:prstGeom prst="straightConnector1">
            <a:avLst/>
          </a:prstGeom>
          <a:ln w="57150">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243314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26D160-7200-2291-B67C-EF07F8DB416D}"/>
              </a:ext>
            </a:extLst>
          </p:cNvPr>
          <p:cNvSpPr>
            <a:spLocks noGrp="1"/>
          </p:cNvSpPr>
          <p:nvPr>
            <p:ph type="title"/>
          </p:nvPr>
        </p:nvSpPr>
        <p:spPr/>
        <p:txBody>
          <a:bodyPr/>
          <a:lstStyle/>
          <a:p>
            <a:r>
              <a:rPr lang="es-CL" dirty="0"/>
              <a:t>Versículo para memorizar</a:t>
            </a:r>
          </a:p>
        </p:txBody>
      </p:sp>
      <p:sp>
        <p:nvSpPr>
          <p:cNvPr id="3" name="Marcador de contenido 2">
            <a:extLst>
              <a:ext uri="{FF2B5EF4-FFF2-40B4-BE49-F238E27FC236}">
                <a16:creationId xmlns:a16="http://schemas.microsoft.com/office/drawing/2014/main" id="{CB5852BC-24DA-EE1B-6ED4-56F5D1E37840}"/>
              </a:ext>
            </a:extLst>
          </p:cNvPr>
          <p:cNvSpPr>
            <a:spLocks noGrp="1"/>
          </p:cNvSpPr>
          <p:nvPr>
            <p:ph idx="1"/>
          </p:nvPr>
        </p:nvSpPr>
        <p:spPr/>
        <p:txBody>
          <a:bodyPr>
            <a:normAutofit/>
          </a:bodyPr>
          <a:lstStyle/>
          <a:p>
            <a:r>
              <a:rPr lang="es-ES" sz="2800" b="1" i="1" dirty="0"/>
              <a:t>Dios es mayor que nuestro corazón, y él lo sabe todo. 1 Juan 3:20</a:t>
            </a:r>
            <a:endParaRPr lang="es-CL" sz="2800" b="1" i="1" dirty="0"/>
          </a:p>
        </p:txBody>
      </p:sp>
    </p:spTree>
    <p:extLst>
      <p:ext uri="{BB962C8B-B14F-4D97-AF65-F5344CB8AC3E}">
        <p14:creationId xmlns:p14="http://schemas.microsoft.com/office/powerpoint/2010/main" val="10080862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AD1BDCCC-E676-2A7E-BE11-2B8C23DB28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8292A7B3-396E-29CB-7ACC-71D2D1E55073}"/>
              </a:ext>
            </a:extLst>
          </p:cNvPr>
          <p:cNvSpPr>
            <a:spLocks noGrp="1"/>
          </p:cNvSpPr>
          <p:nvPr>
            <p:ph type="title"/>
          </p:nvPr>
        </p:nvSpPr>
        <p:spPr>
          <a:xfrm>
            <a:off x="521208" y="978408"/>
            <a:ext cx="11155680" cy="1115568"/>
          </a:xfrm>
        </p:spPr>
        <p:txBody>
          <a:bodyPr>
            <a:normAutofit/>
          </a:bodyPr>
          <a:lstStyle/>
          <a:p>
            <a:r>
              <a:rPr lang="es-CL" dirty="0"/>
              <a:t>¿Qué dice la biblia al respecto?</a:t>
            </a:r>
          </a:p>
        </p:txBody>
      </p:sp>
      <p:sp>
        <p:nvSpPr>
          <p:cNvPr id="1033" name="Freeform: Shape 1032">
            <a:extLst>
              <a:ext uri="{FF2B5EF4-FFF2-40B4-BE49-F238E27FC236}">
                <a16:creationId xmlns:a16="http://schemas.microsoft.com/office/drawing/2014/main" id="{781C97B1-8A09-6383-8C65-A3B7357781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69" y="508090"/>
            <a:ext cx="11153214" cy="149279"/>
          </a:xfrm>
          <a:custGeom>
            <a:avLst/>
            <a:gdLst>
              <a:gd name="connsiteX0" fmla="*/ 0 w 8085002"/>
              <a:gd name="connsiteY0" fmla="*/ 0 h 149279"/>
              <a:gd name="connsiteX1" fmla="*/ 8085002 w 8085002"/>
              <a:gd name="connsiteY1" fmla="*/ 0 h 149279"/>
              <a:gd name="connsiteX2" fmla="*/ 8085002 w 8085002"/>
              <a:gd name="connsiteY2" fmla="*/ 149279 h 149279"/>
              <a:gd name="connsiteX3" fmla="*/ 0 w 8085002"/>
              <a:gd name="connsiteY3" fmla="*/ 149279 h 149279"/>
            </a:gdLst>
            <a:ahLst/>
            <a:cxnLst>
              <a:cxn ang="0">
                <a:pos x="connsiteX0" y="connsiteY0"/>
              </a:cxn>
              <a:cxn ang="0">
                <a:pos x="connsiteX1" y="connsiteY1"/>
              </a:cxn>
              <a:cxn ang="0">
                <a:pos x="connsiteX2" y="connsiteY2"/>
              </a:cxn>
              <a:cxn ang="0">
                <a:pos x="connsiteX3" y="connsiteY3"/>
              </a:cxn>
            </a:cxnLst>
            <a:rect l="l" t="t" r="r" b="b"/>
            <a:pathLst>
              <a:path w="8085002" h="149279">
                <a:moveTo>
                  <a:pt x="0" y="0"/>
                </a:moveTo>
                <a:lnTo>
                  <a:pt x="8085002" y="0"/>
                </a:lnTo>
                <a:lnTo>
                  <a:pt x="8085002" y="149279"/>
                </a:lnTo>
                <a:lnTo>
                  <a:pt x="0" y="14927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26" name="Picture 2" descr="Imágenes de Biblia Abierta | Descarga imágenes gratuitas en Unsplash">
            <a:extLst>
              <a:ext uri="{FF2B5EF4-FFF2-40B4-BE49-F238E27FC236}">
                <a16:creationId xmlns:a16="http://schemas.microsoft.com/office/drawing/2014/main" id="{30AE84E6-4F6D-BF47-05C7-9042CABC41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3228" r="-2" b="-2"/>
          <a:stretch>
            <a:fillRect/>
          </a:stretch>
        </p:blipFill>
        <p:spPr bwMode="auto">
          <a:xfrm>
            <a:off x="517866" y="2299390"/>
            <a:ext cx="5578133" cy="4048568"/>
          </a:xfrm>
          <a:prstGeom prst="rect">
            <a:avLst/>
          </a:prstGeom>
          <a:noFill/>
          <a:extLst>
            <a:ext uri="{909E8E84-426E-40DD-AFC4-6F175D3DCCD1}">
              <a14:hiddenFill xmlns:a14="http://schemas.microsoft.com/office/drawing/2010/main">
                <a:solidFill>
                  <a:srgbClr val="FFFFFF"/>
                </a:solidFill>
              </a14:hiddenFill>
            </a:ext>
          </a:extLst>
        </p:spPr>
      </p:pic>
      <p:sp>
        <p:nvSpPr>
          <p:cNvPr id="3" name="Marcador de contenido 2">
            <a:extLst>
              <a:ext uri="{FF2B5EF4-FFF2-40B4-BE49-F238E27FC236}">
                <a16:creationId xmlns:a16="http://schemas.microsoft.com/office/drawing/2014/main" id="{47615A33-E175-70A4-C184-694EFBD67AC3}"/>
              </a:ext>
            </a:extLst>
          </p:cNvPr>
          <p:cNvSpPr>
            <a:spLocks noGrp="1"/>
          </p:cNvSpPr>
          <p:nvPr>
            <p:ph idx="1"/>
          </p:nvPr>
        </p:nvSpPr>
        <p:spPr>
          <a:xfrm>
            <a:off x="6510528" y="2304288"/>
            <a:ext cx="5157216" cy="4050792"/>
          </a:xfrm>
        </p:spPr>
        <p:txBody>
          <a:bodyPr>
            <a:normAutofit/>
          </a:bodyPr>
          <a:lstStyle/>
          <a:p>
            <a:r>
              <a:rPr lang="es-CL" dirty="0"/>
              <a:t>Busquemos los siguientes versículos:</a:t>
            </a:r>
          </a:p>
          <a:p>
            <a:pPr lvl="1"/>
            <a:r>
              <a:rPr lang="es-CL" dirty="0"/>
              <a:t>Salmos 139:1-4</a:t>
            </a:r>
          </a:p>
          <a:p>
            <a:pPr lvl="1"/>
            <a:r>
              <a:rPr lang="es-CL" dirty="0"/>
              <a:t>Hebreos 4:13</a:t>
            </a:r>
          </a:p>
          <a:p>
            <a:pPr lvl="1"/>
            <a:r>
              <a:rPr lang="es-CL" dirty="0"/>
              <a:t>1 Juan 3:20</a:t>
            </a:r>
          </a:p>
          <a:p>
            <a:pPr lvl="1"/>
            <a:r>
              <a:rPr lang="es-CL" dirty="0" err="1"/>
              <a:t>Isaias</a:t>
            </a:r>
            <a:r>
              <a:rPr lang="es-CL" dirty="0"/>
              <a:t> 46:9-10</a:t>
            </a:r>
          </a:p>
          <a:p>
            <a:pPr lvl="1"/>
            <a:r>
              <a:rPr lang="es-CL" dirty="0"/>
              <a:t>Salmo 147:5</a:t>
            </a:r>
          </a:p>
          <a:p>
            <a:pPr lvl="1"/>
            <a:r>
              <a:rPr lang="es-CL" dirty="0"/>
              <a:t>Mateo 10:30</a:t>
            </a:r>
          </a:p>
          <a:p>
            <a:pPr lvl="1"/>
            <a:r>
              <a:rPr lang="es-CL" dirty="0" err="1"/>
              <a:t>Jeremias</a:t>
            </a:r>
            <a:r>
              <a:rPr lang="es-CL" dirty="0"/>
              <a:t> 1:5</a:t>
            </a:r>
          </a:p>
          <a:p>
            <a:pPr lvl="1"/>
            <a:r>
              <a:rPr lang="es-CL" dirty="0"/>
              <a:t>Romanos 11:23-24</a:t>
            </a:r>
          </a:p>
        </p:txBody>
      </p:sp>
    </p:spTree>
    <p:extLst>
      <p:ext uri="{BB962C8B-B14F-4D97-AF65-F5344CB8AC3E}">
        <p14:creationId xmlns:p14="http://schemas.microsoft.com/office/powerpoint/2010/main" val="33741926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6D042E2-A2FE-3BEB-D77F-4253947F9769}"/>
              </a:ext>
            </a:extLst>
          </p:cNvPr>
          <p:cNvSpPr>
            <a:spLocks noGrp="1"/>
          </p:cNvSpPr>
          <p:nvPr>
            <p:ph type="title"/>
          </p:nvPr>
        </p:nvSpPr>
        <p:spPr/>
        <p:txBody>
          <a:bodyPr/>
          <a:lstStyle/>
          <a:p>
            <a:r>
              <a:rPr lang="es-CL" dirty="0"/>
              <a:t>Ilustremos para entender</a:t>
            </a:r>
          </a:p>
        </p:txBody>
      </p:sp>
      <p:sp>
        <p:nvSpPr>
          <p:cNvPr id="3" name="Marcador de contenido 2">
            <a:extLst>
              <a:ext uri="{FF2B5EF4-FFF2-40B4-BE49-F238E27FC236}">
                <a16:creationId xmlns:a16="http://schemas.microsoft.com/office/drawing/2014/main" id="{81435EF8-6AAF-DAF6-A4EB-1E8240B651BE}"/>
              </a:ext>
            </a:extLst>
          </p:cNvPr>
          <p:cNvSpPr>
            <a:spLocks noGrp="1"/>
          </p:cNvSpPr>
          <p:nvPr>
            <p:ph idx="1"/>
          </p:nvPr>
        </p:nvSpPr>
        <p:spPr/>
        <p:txBody>
          <a:bodyPr/>
          <a:lstStyle/>
          <a:p>
            <a:r>
              <a:rPr lang="es-CL" dirty="0"/>
              <a:t>Imagina la biblioteca mas grande que pueda existir + toda la información disponible en internet + el computador mas potente… Aun no poseen todo el conocimiento posible.</a:t>
            </a:r>
          </a:p>
          <a:p>
            <a:r>
              <a:rPr lang="es-CL" dirty="0"/>
              <a:t>Existen algunas formas en el universo, que no son comprendidas del todo. </a:t>
            </a:r>
          </a:p>
          <a:p>
            <a:r>
              <a:rPr lang="es-CL" dirty="0"/>
              <a:t>Por ejemplo, hay unas partículas. Que se llaman, fotones. Estas partículas, llamadas fotones, se han realizado experimentos, para ver su comportamiento, resulta que cuando no se observan los fotones, se comportan de una forma, pero si se observan se comportan de una forma completamente distinta, e incluso si se hacen trucos, para engañar al </a:t>
            </a:r>
            <a:r>
              <a:rPr lang="es-CL" dirty="0" err="1"/>
              <a:t>foton</a:t>
            </a:r>
            <a:r>
              <a:rPr lang="es-CL" dirty="0"/>
              <a:t>, aun se las ingenia para comportarse distinto. </a:t>
            </a:r>
          </a:p>
          <a:p>
            <a:r>
              <a:rPr lang="es-CL" dirty="0"/>
              <a:t>Este es un claro ejemplo, de que aunque podemos medir y experimentar con algo, no podemos conocer su funcionamiento del todo, pero si podemos concluir… que detrás de la creación existe un diseño inteligente. Que es Dios</a:t>
            </a:r>
          </a:p>
        </p:txBody>
      </p:sp>
      <p:sp>
        <p:nvSpPr>
          <p:cNvPr id="4" name="Rectángulo 3">
            <a:hlinkClick r:id="rId2"/>
            <a:extLst>
              <a:ext uri="{FF2B5EF4-FFF2-40B4-BE49-F238E27FC236}">
                <a16:creationId xmlns:a16="http://schemas.microsoft.com/office/drawing/2014/main" id="{62585DC2-D480-DAA4-9963-584AEF378A0D}"/>
              </a:ext>
            </a:extLst>
          </p:cNvPr>
          <p:cNvSpPr/>
          <p:nvPr/>
        </p:nvSpPr>
        <p:spPr>
          <a:xfrm>
            <a:off x="4599160" y="6261286"/>
            <a:ext cx="2281474" cy="44362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Tree>
    <p:extLst>
      <p:ext uri="{BB962C8B-B14F-4D97-AF65-F5344CB8AC3E}">
        <p14:creationId xmlns:p14="http://schemas.microsoft.com/office/powerpoint/2010/main" val="18835235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065D9BE-A58D-6E8A-D4A2-5056F3C5E9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06A311D3-20B7-7F22-C6EC-39DCA27875A9}"/>
              </a:ext>
            </a:extLst>
          </p:cNvPr>
          <p:cNvSpPr>
            <a:spLocks noGrp="1"/>
          </p:cNvSpPr>
          <p:nvPr>
            <p:ph type="title"/>
          </p:nvPr>
        </p:nvSpPr>
        <p:spPr>
          <a:xfrm>
            <a:off x="5138928" y="978408"/>
            <a:ext cx="6537960" cy="1463040"/>
          </a:xfrm>
        </p:spPr>
        <p:txBody>
          <a:bodyPr>
            <a:normAutofit/>
          </a:bodyPr>
          <a:lstStyle/>
          <a:p>
            <a:r>
              <a:rPr lang="es-CL" dirty="0"/>
              <a:t>¿Alguna historia biblica?</a:t>
            </a:r>
          </a:p>
        </p:txBody>
      </p:sp>
      <p:sp>
        <p:nvSpPr>
          <p:cNvPr id="11" name="Freeform: Shape 10">
            <a:extLst>
              <a:ext uri="{FF2B5EF4-FFF2-40B4-BE49-F238E27FC236}">
                <a16:creationId xmlns:a16="http://schemas.microsoft.com/office/drawing/2014/main" id="{A745E793-BC99-8991-71CD-53FFBB6A8F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11156260" cy="149279"/>
          </a:xfrm>
          <a:custGeom>
            <a:avLst/>
            <a:gdLst>
              <a:gd name="connsiteX0" fmla="*/ 0 w 11156260"/>
              <a:gd name="connsiteY0" fmla="*/ 0 h 149279"/>
              <a:gd name="connsiteX1" fmla="*/ 11156260 w 11156260"/>
              <a:gd name="connsiteY1" fmla="*/ 0 h 149279"/>
              <a:gd name="connsiteX2" fmla="*/ 11156260 w 11156260"/>
              <a:gd name="connsiteY2" fmla="*/ 149279 h 149279"/>
              <a:gd name="connsiteX3" fmla="*/ 0 w 11156260"/>
              <a:gd name="connsiteY3" fmla="*/ 149279 h 149279"/>
            </a:gdLst>
            <a:ahLst/>
            <a:cxnLst>
              <a:cxn ang="0">
                <a:pos x="connsiteX0" y="connsiteY0"/>
              </a:cxn>
              <a:cxn ang="0">
                <a:pos x="connsiteX1" y="connsiteY1"/>
              </a:cxn>
              <a:cxn ang="0">
                <a:pos x="connsiteX2" y="connsiteY2"/>
              </a:cxn>
              <a:cxn ang="0">
                <a:pos x="connsiteX3" y="connsiteY3"/>
              </a:cxn>
            </a:cxnLst>
            <a:rect l="l" t="t" r="r" b="b"/>
            <a:pathLst>
              <a:path w="11156260" h="149279">
                <a:moveTo>
                  <a:pt x="0" y="0"/>
                </a:moveTo>
                <a:lnTo>
                  <a:pt x="11156260" y="0"/>
                </a:lnTo>
                <a:lnTo>
                  <a:pt x="11156260" y="149279"/>
                </a:lnTo>
                <a:lnTo>
                  <a:pt x="0" y="14927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Imagen 3">
            <a:extLst>
              <a:ext uri="{FF2B5EF4-FFF2-40B4-BE49-F238E27FC236}">
                <a16:creationId xmlns:a16="http://schemas.microsoft.com/office/drawing/2014/main" id="{292705F7-D083-1DCE-D33E-77A841A9BB1A}"/>
              </a:ext>
            </a:extLst>
          </p:cNvPr>
          <p:cNvPicPr>
            <a:picLocks noChangeAspect="1"/>
          </p:cNvPicPr>
          <p:nvPr/>
        </p:nvPicPr>
        <p:blipFill>
          <a:blip r:embed="rId2"/>
          <a:srcRect l="21749" r="28633" b="2"/>
          <a:stretch>
            <a:fillRect/>
          </a:stretch>
        </p:blipFill>
        <p:spPr>
          <a:xfrm>
            <a:off x="517870" y="970928"/>
            <a:ext cx="3996980" cy="5377029"/>
          </a:xfrm>
          <a:prstGeom prst="rect">
            <a:avLst/>
          </a:prstGeom>
        </p:spPr>
      </p:pic>
      <p:sp>
        <p:nvSpPr>
          <p:cNvPr id="3" name="Marcador de contenido 2">
            <a:extLst>
              <a:ext uri="{FF2B5EF4-FFF2-40B4-BE49-F238E27FC236}">
                <a16:creationId xmlns:a16="http://schemas.microsoft.com/office/drawing/2014/main" id="{651C4D8C-F12E-8055-6FEA-D87C7130A626}"/>
              </a:ext>
            </a:extLst>
          </p:cNvPr>
          <p:cNvSpPr>
            <a:spLocks noGrp="1"/>
          </p:cNvSpPr>
          <p:nvPr>
            <p:ph idx="1"/>
          </p:nvPr>
        </p:nvSpPr>
        <p:spPr>
          <a:xfrm>
            <a:off x="5138928" y="2578608"/>
            <a:ext cx="6537960" cy="3767328"/>
          </a:xfrm>
        </p:spPr>
        <p:txBody>
          <a:bodyPr>
            <a:normAutofit/>
          </a:bodyPr>
          <a:lstStyle/>
          <a:p>
            <a:r>
              <a:rPr lang="es-CL" dirty="0"/>
              <a:t>Recuerdas, alguna historia biblica. Donde alguien se haya querido ocultar de Dios?</a:t>
            </a:r>
          </a:p>
          <a:p>
            <a:r>
              <a:rPr lang="es-CL" dirty="0"/>
              <a:t>Pudo hacerlo realmente?</a:t>
            </a:r>
          </a:p>
        </p:txBody>
      </p:sp>
    </p:spTree>
    <p:extLst>
      <p:ext uri="{BB962C8B-B14F-4D97-AF65-F5344CB8AC3E}">
        <p14:creationId xmlns:p14="http://schemas.microsoft.com/office/powerpoint/2010/main" val="38928481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4065D9BE-A58D-6E8A-D4A2-5056F3C5E9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C3C4D60E-3CEE-FB13-4A8A-51786F22B375}"/>
              </a:ext>
            </a:extLst>
          </p:cNvPr>
          <p:cNvSpPr>
            <a:spLocks noGrp="1"/>
          </p:cNvSpPr>
          <p:nvPr>
            <p:ph type="title"/>
          </p:nvPr>
        </p:nvSpPr>
        <p:spPr>
          <a:xfrm>
            <a:off x="521208" y="978408"/>
            <a:ext cx="6263640" cy="1463040"/>
          </a:xfrm>
        </p:spPr>
        <p:txBody>
          <a:bodyPr>
            <a:normAutofit/>
          </a:bodyPr>
          <a:lstStyle/>
          <a:p>
            <a:r>
              <a:rPr lang="es-CL" dirty="0"/>
              <a:t>Preguntas para reflexionar.</a:t>
            </a:r>
          </a:p>
        </p:txBody>
      </p:sp>
      <p:sp>
        <p:nvSpPr>
          <p:cNvPr id="2057" name="Freeform: Shape 2056">
            <a:extLst>
              <a:ext uri="{FF2B5EF4-FFF2-40B4-BE49-F238E27FC236}">
                <a16:creationId xmlns:a16="http://schemas.microsoft.com/office/drawing/2014/main" id="{A745E793-BC99-8991-71CD-53FFBB6A8F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11156260" cy="149279"/>
          </a:xfrm>
          <a:custGeom>
            <a:avLst/>
            <a:gdLst>
              <a:gd name="connsiteX0" fmla="*/ 0 w 11156260"/>
              <a:gd name="connsiteY0" fmla="*/ 0 h 149279"/>
              <a:gd name="connsiteX1" fmla="*/ 11156260 w 11156260"/>
              <a:gd name="connsiteY1" fmla="*/ 0 h 149279"/>
              <a:gd name="connsiteX2" fmla="*/ 11156260 w 11156260"/>
              <a:gd name="connsiteY2" fmla="*/ 149279 h 149279"/>
              <a:gd name="connsiteX3" fmla="*/ 0 w 11156260"/>
              <a:gd name="connsiteY3" fmla="*/ 149279 h 149279"/>
            </a:gdLst>
            <a:ahLst/>
            <a:cxnLst>
              <a:cxn ang="0">
                <a:pos x="connsiteX0" y="connsiteY0"/>
              </a:cxn>
              <a:cxn ang="0">
                <a:pos x="connsiteX1" y="connsiteY1"/>
              </a:cxn>
              <a:cxn ang="0">
                <a:pos x="connsiteX2" y="connsiteY2"/>
              </a:cxn>
              <a:cxn ang="0">
                <a:pos x="connsiteX3" y="connsiteY3"/>
              </a:cxn>
            </a:cxnLst>
            <a:rect l="l" t="t" r="r" b="b"/>
            <a:pathLst>
              <a:path w="11156260" h="149279">
                <a:moveTo>
                  <a:pt x="0" y="0"/>
                </a:moveTo>
                <a:lnTo>
                  <a:pt x="11156260" y="0"/>
                </a:lnTo>
                <a:lnTo>
                  <a:pt x="11156260" y="149279"/>
                </a:lnTo>
                <a:lnTo>
                  <a:pt x="0" y="14927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Marcador de contenido 2">
            <a:extLst>
              <a:ext uri="{FF2B5EF4-FFF2-40B4-BE49-F238E27FC236}">
                <a16:creationId xmlns:a16="http://schemas.microsoft.com/office/drawing/2014/main" id="{193018A2-2BEF-0DB8-AD83-0779F4FA51EA}"/>
              </a:ext>
            </a:extLst>
          </p:cNvPr>
          <p:cNvSpPr>
            <a:spLocks noGrp="1"/>
          </p:cNvSpPr>
          <p:nvPr>
            <p:ph idx="1"/>
          </p:nvPr>
        </p:nvSpPr>
        <p:spPr>
          <a:xfrm>
            <a:off x="521208" y="2578608"/>
            <a:ext cx="6263640" cy="3767328"/>
          </a:xfrm>
        </p:spPr>
        <p:txBody>
          <a:bodyPr>
            <a:normAutofit/>
          </a:bodyPr>
          <a:lstStyle/>
          <a:p>
            <a:r>
              <a:rPr lang="es-CL" dirty="0"/>
              <a:t>¿Si Dios tiene omnisciencia, habrá algo que no sepa?</a:t>
            </a:r>
          </a:p>
          <a:p>
            <a:r>
              <a:rPr lang="es-CL" dirty="0"/>
              <a:t>¿Este atributo porque no puede ser transmitido a nosotros?</a:t>
            </a:r>
          </a:p>
          <a:p>
            <a:r>
              <a:rPr lang="es-CL" dirty="0"/>
              <a:t>¿Qué nos enseña esto entre la ciencia y Dios?</a:t>
            </a:r>
          </a:p>
          <a:p>
            <a:r>
              <a:rPr lang="es-CL" dirty="0"/>
              <a:t>¿De que perspectiva entonces puedes sentir que Dios te observa?</a:t>
            </a:r>
          </a:p>
        </p:txBody>
      </p:sp>
      <p:pic>
        <p:nvPicPr>
          <p:cNvPr id="2050" name="Picture 2" descr="5 Consejos para facilitar el proceso de reflexión en los cursos virtuales">
            <a:extLst>
              <a:ext uri="{FF2B5EF4-FFF2-40B4-BE49-F238E27FC236}">
                <a16:creationId xmlns:a16="http://schemas.microsoft.com/office/drawing/2014/main" id="{1EE277A3-C97D-9629-C00F-C1679273FF8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306492" y="976160"/>
            <a:ext cx="4364590" cy="3388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03528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AD1BDCCC-E676-2A7E-BE11-2B8C23DB28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DF6B5FFA-B6ED-0B4B-20F6-631EBD61DFC9}"/>
              </a:ext>
            </a:extLst>
          </p:cNvPr>
          <p:cNvSpPr>
            <a:spLocks noGrp="1"/>
          </p:cNvSpPr>
          <p:nvPr>
            <p:ph type="title"/>
          </p:nvPr>
        </p:nvSpPr>
        <p:spPr>
          <a:xfrm>
            <a:off x="521208" y="978408"/>
            <a:ext cx="11155680" cy="1115568"/>
          </a:xfrm>
        </p:spPr>
        <p:txBody>
          <a:bodyPr>
            <a:normAutofit/>
          </a:bodyPr>
          <a:lstStyle/>
          <a:p>
            <a:r>
              <a:rPr lang="es-CL" dirty="0"/>
              <a:t>Memorizando</a:t>
            </a:r>
          </a:p>
        </p:txBody>
      </p:sp>
      <p:sp>
        <p:nvSpPr>
          <p:cNvPr id="3081" name="Freeform: Shape 3080">
            <a:extLst>
              <a:ext uri="{FF2B5EF4-FFF2-40B4-BE49-F238E27FC236}">
                <a16:creationId xmlns:a16="http://schemas.microsoft.com/office/drawing/2014/main" id="{781C97B1-8A09-6383-8C65-A3B7357781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69" y="508090"/>
            <a:ext cx="11153214" cy="149279"/>
          </a:xfrm>
          <a:custGeom>
            <a:avLst/>
            <a:gdLst>
              <a:gd name="connsiteX0" fmla="*/ 0 w 8085002"/>
              <a:gd name="connsiteY0" fmla="*/ 0 h 149279"/>
              <a:gd name="connsiteX1" fmla="*/ 8085002 w 8085002"/>
              <a:gd name="connsiteY1" fmla="*/ 0 h 149279"/>
              <a:gd name="connsiteX2" fmla="*/ 8085002 w 8085002"/>
              <a:gd name="connsiteY2" fmla="*/ 149279 h 149279"/>
              <a:gd name="connsiteX3" fmla="*/ 0 w 8085002"/>
              <a:gd name="connsiteY3" fmla="*/ 149279 h 149279"/>
            </a:gdLst>
            <a:ahLst/>
            <a:cxnLst>
              <a:cxn ang="0">
                <a:pos x="connsiteX0" y="connsiteY0"/>
              </a:cxn>
              <a:cxn ang="0">
                <a:pos x="connsiteX1" y="connsiteY1"/>
              </a:cxn>
              <a:cxn ang="0">
                <a:pos x="connsiteX2" y="connsiteY2"/>
              </a:cxn>
              <a:cxn ang="0">
                <a:pos x="connsiteX3" y="connsiteY3"/>
              </a:cxn>
            </a:cxnLst>
            <a:rect l="l" t="t" r="r" b="b"/>
            <a:pathLst>
              <a:path w="8085002" h="149279">
                <a:moveTo>
                  <a:pt x="0" y="0"/>
                </a:moveTo>
                <a:lnTo>
                  <a:pt x="8085002" y="0"/>
                </a:lnTo>
                <a:lnTo>
                  <a:pt x="8085002" y="149279"/>
                </a:lnTo>
                <a:lnTo>
                  <a:pt x="0" y="14927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Marcador de contenido 2">
            <a:extLst>
              <a:ext uri="{FF2B5EF4-FFF2-40B4-BE49-F238E27FC236}">
                <a16:creationId xmlns:a16="http://schemas.microsoft.com/office/drawing/2014/main" id="{81D715A7-63C3-462E-E9EC-107B457D4508}"/>
              </a:ext>
            </a:extLst>
          </p:cNvPr>
          <p:cNvSpPr>
            <a:spLocks noGrp="1"/>
          </p:cNvSpPr>
          <p:nvPr>
            <p:ph idx="1"/>
          </p:nvPr>
        </p:nvSpPr>
        <p:spPr>
          <a:xfrm>
            <a:off x="521208" y="2304288"/>
            <a:ext cx="6821424" cy="4050792"/>
          </a:xfrm>
        </p:spPr>
        <p:txBody>
          <a:bodyPr>
            <a:normAutofit/>
          </a:bodyPr>
          <a:lstStyle/>
          <a:p>
            <a:r>
              <a:rPr lang="es-CL" dirty="0" err="1"/>
              <a:t>Omniciencia</a:t>
            </a:r>
            <a:r>
              <a:rPr lang="es-CL" dirty="0"/>
              <a:t>: Dios todo lo sabe, perfectamente sin equivocarse.</a:t>
            </a:r>
          </a:p>
          <a:p>
            <a:endParaRPr lang="es-CL" dirty="0"/>
          </a:p>
          <a:p>
            <a:pPr marL="0" indent="0">
              <a:buNone/>
            </a:pPr>
            <a:r>
              <a:rPr lang="es-CL" dirty="0" err="1"/>
              <a:t>Versiculo</a:t>
            </a:r>
            <a:r>
              <a:rPr lang="es-CL" dirty="0"/>
              <a:t> para memorizar, todos en voz alta.</a:t>
            </a:r>
            <a:br>
              <a:rPr lang="es-CL" dirty="0"/>
            </a:br>
            <a:r>
              <a:rPr lang="es-ES" b="1" i="1" dirty="0"/>
              <a:t>Dios es mayor que nuestro corazón, y él lo sabe todo. 1 Juan 3:20</a:t>
            </a:r>
            <a:endParaRPr lang="es-CL" b="1" i="1" dirty="0"/>
          </a:p>
          <a:p>
            <a:pPr marL="0" indent="0">
              <a:buNone/>
            </a:pPr>
            <a:endParaRPr lang="es-CL" dirty="0"/>
          </a:p>
        </p:txBody>
      </p:sp>
      <p:pic>
        <p:nvPicPr>
          <p:cNvPr id="3074" name="Picture 2" descr="Cómo memorizar todo lo que quieras rápidamente?">
            <a:extLst>
              <a:ext uri="{FF2B5EF4-FFF2-40B4-BE49-F238E27FC236}">
                <a16:creationId xmlns:a16="http://schemas.microsoft.com/office/drawing/2014/main" id="{AE7A7F73-B7DC-A1AF-03F3-D7FE050B74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497" r="43748" b="2"/>
          <a:stretch>
            <a:fillRect/>
          </a:stretch>
        </p:blipFill>
        <p:spPr bwMode="auto">
          <a:xfrm>
            <a:off x="7730019" y="2299390"/>
            <a:ext cx="3941064" cy="40485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4881029"/>
      </p:ext>
    </p:extLst>
  </p:cSld>
  <p:clrMapOvr>
    <a:masterClrMapping/>
  </p:clrMapOvr>
</p:sld>
</file>

<file path=ppt/theme/theme1.xml><?xml version="1.0" encoding="utf-8"?>
<a:theme xmlns:a="http://schemas.openxmlformats.org/drawingml/2006/main" name="GestaltVTI">
  <a:themeElements>
    <a:clrScheme name="Gestalt">
      <a:dk1>
        <a:srgbClr val="000000"/>
      </a:dk1>
      <a:lt1>
        <a:sysClr val="window" lastClr="FFFFFF"/>
      </a:lt1>
      <a:dk2>
        <a:srgbClr val="262626"/>
      </a:dk2>
      <a:lt2>
        <a:srgbClr val="F7F7F7"/>
      </a:lt2>
      <a:accent1>
        <a:srgbClr val="EBA000"/>
      </a:accent1>
      <a:accent2>
        <a:srgbClr val="00BAC8"/>
      </a:accent2>
      <a:accent3>
        <a:srgbClr val="E64823"/>
      </a:accent3>
      <a:accent4>
        <a:srgbClr val="4D5AFF"/>
      </a:accent4>
      <a:accent5>
        <a:srgbClr val="FE5D21"/>
      </a:accent5>
      <a:accent6>
        <a:srgbClr val="00C777"/>
      </a:accent6>
      <a:hlink>
        <a:srgbClr val="2998E3"/>
      </a:hlink>
      <a:folHlink>
        <a:srgbClr val="939393"/>
      </a:folHlink>
    </a:clrScheme>
    <a:fontScheme name="Gestalt">
      <a:majorFont>
        <a:latin typeface="Bierstadt"/>
        <a:ea typeface=""/>
        <a:cs typeface=""/>
      </a:majorFont>
      <a:minorFont>
        <a:latin typeface="Bierstad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GestaltVTI" id="{4F87C71D-53D1-4B71-BF97-FD0EA4B25665}" vid="{A110AFC4-8D8A-4C02-8885-7BA370B379B5}"/>
    </a:ext>
  </a:extLst>
</a:theme>
</file>

<file path=docProps/app.xml><?xml version="1.0" encoding="utf-8"?>
<Properties xmlns="http://schemas.openxmlformats.org/officeDocument/2006/extended-properties" xmlns:vt="http://schemas.openxmlformats.org/officeDocument/2006/docPropsVTypes">
  <TotalTime>71</TotalTime>
  <Words>415</Words>
  <Application>Microsoft Office PowerPoint</Application>
  <PresentationFormat>Panorámica</PresentationFormat>
  <Paragraphs>43</Paragraphs>
  <Slides>10</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10</vt:i4>
      </vt:variant>
    </vt:vector>
  </HeadingPairs>
  <TitlesOfParts>
    <vt:vector size="14" baseType="lpstr">
      <vt:lpstr>Arial</vt:lpstr>
      <vt:lpstr>Bierstadt</vt:lpstr>
      <vt:lpstr>Neue Haas Grotesk Text Pro</vt:lpstr>
      <vt:lpstr>GestaltVTI</vt:lpstr>
      <vt:lpstr>Atributos de Dios</vt:lpstr>
      <vt:lpstr>Pregunta para iniciar.</vt:lpstr>
      <vt:lpstr>¿Qué significa esto?</vt:lpstr>
      <vt:lpstr>Versículo para memorizar</vt:lpstr>
      <vt:lpstr>¿Qué dice la biblia al respecto?</vt:lpstr>
      <vt:lpstr>Ilustremos para entender</vt:lpstr>
      <vt:lpstr>¿Alguna historia biblica?</vt:lpstr>
      <vt:lpstr>Preguntas para reflexionar.</vt:lpstr>
      <vt:lpstr>Memorizando</vt:lpstr>
      <vt:lpstr>Actividad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jose luis avenda�o mendez</dc:creator>
  <cp:lastModifiedBy>jose luis avenda�o mendez</cp:lastModifiedBy>
  <cp:revision>1</cp:revision>
  <dcterms:created xsi:type="dcterms:W3CDTF">2025-07-13T00:38:42Z</dcterms:created>
  <dcterms:modified xsi:type="dcterms:W3CDTF">2025-08-24T16:02:47Z</dcterms:modified>
</cp:coreProperties>
</file>