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C6B8F3B-8707-4101-AA85-B4C6EA88159D}" v="49" dt="2025-11-09T01:42:20.1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75" autoAdjust="0"/>
    <p:restoredTop sz="94660"/>
  </p:normalViewPr>
  <p:slideViewPr>
    <p:cSldViewPr snapToGrid="0">
      <p:cViewPr varScale="1">
        <p:scale>
          <a:sx n="34" d="100"/>
          <a:sy n="34" d="100"/>
        </p:scale>
        <p:origin x="78" y="16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se luis avenda�o mendez" userId="39b0e45515e20cf0" providerId="LiveId" clId="{0A7A2612-C40D-471C-81D9-64BEE13EC7B3}"/>
    <pc:docChg chg="undo custSel addSld delSld modSld">
      <pc:chgData name="jose luis avenda�o mendez" userId="39b0e45515e20cf0" providerId="LiveId" clId="{0A7A2612-C40D-471C-81D9-64BEE13EC7B3}" dt="2025-11-09T01:42:28.251" v="2234" actId="26606"/>
      <pc:docMkLst>
        <pc:docMk/>
      </pc:docMkLst>
      <pc:sldChg chg="addSp delSp modSp mod setClrOvrMap">
        <pc:chgData name="jose luis avenda�o mendez" userId="39b0e45515e20cf0" providerId="LiveId" clId="{0A7A2612-C40D-471C-81D9-64BEE13EC7B3}" dt="2025-11-09T01:42:28.251" v="2234" actId="26606"/>
        <pc:sldMkLst>
          <pc:docMk/>
          <pc:sldMk cId="2747259666" sldId="256"/>
        </pc:sldMkLst>
        <pc:spChg chg="mod">
          <ac:chgData name="jose luis avenda�o mendez" userId="39b0e45515e20cf0" providerId="LiveId" clId="{0A7A2612-C40D-471C-81D9-64BEE13EC7B3}" dt="2025-11-09T01:12:20.227" v="39" actId="26606"/>
          <ac:spMkLst>
            <pc:docMk/>
            <pc:sldMk cId="2747259666" sldId="256"/>
            <ac:spMk id="2" creationId="{5782F533-8CF6-8EC6-926D-F4D8DB66E9F5}"/>
          </ac:spMkLst>
        </pc:spChg>
        <pc:spChg chg="mod">
          <ac:chgData name="jose luis avenda�o mendez" userId="39b0e45515e20cf0" providerId="LiveId" clId="{0A7A2612-C40D-471C-81D9-64BEE13EC7B3}" dt="2025-11-09T01:12:20.227" v="39" actId="26606"/>
          <ac:spMkLst>
            <pc:docMk/>
            <pc:sldMk cId="2747259666" sldId="256"/>
            <ac:spMk id="3" creationId="{C979D376-38BF-54A7-05F9-89D0254D1484}"/>
          </ac:spMkLst>
        </pc:spChg>
        <pc:spChg chg="del">
          <ac:chgData name="jose luis avenda�o mendez" userId="39b0e45515e20cf0" providerId="LiveId" clId="{0A7A2612-C40D-471C-81D9-64BEE13EC7B3}" dt="2025-11-09T01:12:20.227" v="39" actId="26606"/>
          <ac:spMkLst>
            <pc:docMk/>
            <pc:sldMk cId="2747259666" sldId="256"/>
            <ac:spMk id="9" creationId="{33E93247-6229-44AB-A550-739E971E690B}"/>
          </ac:spMkLst>
        </pc:spChg>
        <pc:spChg chg="add del">
          <ac:chgData name="jose luis avenda�o mendez" userId="39b0e45515e20cf0" providerId="LiveId" clId="{0A7A2612-C40D-471C-81D9-64BEE13EC7B3}" dt="2025-11-09T01:42:28.251" v="2234" actId="26606"/>
          <ac:spMkLst>
            <pc:docMk/>
            <pc:sldMk cId="2747259666" sldId="256"/>
            <ac:spMk id="19" creationId="{33E93247-6229-44AB-A550-739E971E690B}"/>
          </ac:spMkLst>
        </pc:spChg>
        <pc:spChg chg="add del">
          <ac:chgData name="jose luis avenda�o mendez" userId="39b0e45515e20cf0" providerId="LiveId" clId="{0A7A2612-C40D-471C-81D9-64BEE13EC7B3}" dt="2025-11-09T01:42:28.251" v="2234" actId="26606"/>
          <ac:spMkLst>
            <pc:docMk/>
            <pc:sldMk cId="2747259666" sldId="256"/>
            <ac:spMk id="21" creationId="{612349FF-7742-42ED-ADF3-238B5DDD176C}"/>
          </ac:spMkLst>
        </pc:spChg>
        <pc:spChg chg="add">
          <ac:chgData name="jose luis avenda�o mendez" userId="39b0e45515e20cf0" providerId="LiveId" clId="{0A7A2612-C40D-471C-81D9-64BEE13EC7B3}" dt="2025-11-09T01:42:28.251" v="2234" actId="26606"/>
          <ac:spMkLst>
            <pc:docMk/>
            <pc:sldMk cId="2747259666" sldId="256"/>
            <ac:spMk id="26" creationId="{33E93247-6229-44AB-A550-739E971E690B}"/>
          </ac:spMkLst>
        </pc:spChg>
        <pc:spChg chg="add">
          <ac:chgData name="jose luis avenda�o mendez" userId="39b0e45515e20cf0" providerId="LiveId" clId="{0A7A2612-C40D-471C-81D9-64BEE13EC7B3}" dt="2025-11-09T01:42:28.251" v="2234" actId="26606"/>
          <ac:spMkLst>
            <pc:docMk/>
            <pc:sldMk cId="2747259666" sldId="256"/>
            <ac:spMk id="28" creationId="{612349FF-7742-42ED-ADF3-238B5DDD176C}"/>
          </ac:spMkLst>
        </pc:spChg>
        <pc:picChg chg="del">
          <ac:chgData name="jose luis avenda�o mendez" userId="39b0e45515e20cf0" providerId="LiveId" clId="{0A7A2612-C40D-471C-81D9-64BEE13EC7B3}" dt="2025-11-09T01:12:05.429" v="38" actId="478"/>
          <ac:picMkLst>
            <pc:docMk/>
            <pc:sldMk cId="2747259666" sldId="256"/>
            <ac:picMk id="4" creationId="{92ED6233-F8B0-9F2E-4F9F-0B6395C74ADC}"/>
          </ac:picMkLst>
        </pc:picChg>
        <pc:picChg chg="add mod ord">
          <ac:chgData name="jose luis avenda�o mendez" userId="39b0e45515e20cf0" providerId="LiveId" clId="{0A7A2612-C40D-471C-81D9-64BEE13EC7B3}" dt="2025-11-09T01:42:28.251" v="2234" actId="26606"/>
          <ac:picMkLst>
            <pc:docMk/>
            <pc:sldMk cId="2747259666" sldId="256"/>
            <ac:picMk id="5" creationId="{0953723E-2AA0-5637-0E8F-6FD2F4A4C8AD}"/>
          </ac:picMkLst>
        </pc:picChg>
        <pc:picChg chg="add del">
          <ac:chgData name="jose luis avenda�o mendez" userId="39b0e45515e20cf0" providerId="LiveId" clId="{0A7A2612-C40D-471C-81D9-64BEE13EC7B3}" dt="2025-11-09T01:42:17.155" v="2232" actId="478"/>
          <ac:picMkLst>
            <pc:docMk/>
            <pc:sldMk cId="2747259666" sldId="256"/>
            <ac:picMk id="15" creationId="{F33B284C-8DA9-7C58-9A59-40016DFD750E}"/>
          </ac:picMkLst>
        </pc:picChg>
        <pc:cxnChg chg="del">
          <ac:chgData name="jose luis avenda�o mendez" userId="39b0e45515e20cf0" providerId="LiveId" clId="{0A7A2612-C40D-471C-81D9-64BEE13EC7B3}" dt="2025-11-09T01:12:20.227" v="39" actId="26606"/>
          <ac:cxnSpMkLst>
            <pc:docMk/>
            <pc:sldMk cId="2747259666" sldId="256"/>
            <ac:cxnSpMk id="11" creationId="{EE2E603F-4A95-4FE8-BB06-211DFD75DBEF}"/>
          </ac:cxnSpMkLst>
        </pc:cxnChg>
        <pc:cxnChg chg="del">
          <ac:chgData name="jose luis avenda�o mendez" userId="39b0e45515e20cf0" providerId="LiveId" clId="{0A7A2612-C40D-471C-81D9-64BEE13EC7B3}" dt="2025-11-09T01:12:20.227" v="39" actId="26606"/>
          <ac:cxnSpMkLst>
            <pc:docMk/>
            <pc:sldMk cId="2747259666" sldId="256"/>
            <ac:cxnSpMk id="13" creationId="{2CF06E40-3ECB-4820-95B5-8A70B07D4B47}"/>
          </ac:cxnSpMkLst>
        </pc:cxnChg>
      </pc:sldChg>
      <pc:sldChg chg="modSp mod">
        <pc:chgData name="jose luis avenda�o mendez" userId="39b0e45515e20cf0" providerId="LiveId" clId="{0A7A2612-C40D-471C-81D9-64BEE13EC7B3}" dt="2025-11-09T01:13:09.222" v="224" actId="20577"/>
        <pc:sldMkLst>
          <pc:docMk/>
          <pc:sldMk cId="748751249" sldId="257"/>
        </pc:sldMkLst>
        <pc:spChg chg="mod">
          <ac:chgData name="jose luis avenda�o mendez" userId="39b0e45515e20cf0" providerId="LiveId" clId="{0A7A2612-C40D-471C-81D9-64BEE13EC7B3}" dt="2025-11-09T01:13:09.222" v="224" actId="20577"/>
          <ac:spMkLst>
            <pc:docMk/>
            <pc:sldMk cId="748751249" sldId="257"/>
            <ac:spMk id="3" creationId="{B31F9B45-9796-B54E-D6F2-D21D1F488D4F}"/>
          </ac:spMkLst>
        </pc:spChg>
      </pc:sldChg>
      <pc:sldChg chg="addSp modSp mod setBg">
        <pc:chgData name="jose luis avenda�o mendez" userId="39b0e45515e20cf0" providerId="LiveId" clId="{0A7A2612-C40D-471C-81D9-64BEE13EC7B3}" dt="2025-11-09T01:15:10.143" v="505" actId="313"/>
        <pc:sldMkLst>
          <pc:docMk/>
          <pc:sldMk cId="1030329884" sldId="258"/>
        </pc:sldMkLst>
        <pc:spChg chg="mod">
          <ac:chgData name="jose luis avenda�o mendez" userId="39b0e45515e20cf0" providerId="LiveId" clId="{0A7A2612-C40D-471C-81D9-64BEE13EC7B3}" dt="2025-11-09T01:15:06.323" v="504" actId="26606"/>
          <ac:spMkLst>
            <pc:docMk/>
            <pc:sldMk cId="1030329884" sldId="258"/>
            <ac:spMk id="2" creationId="{5A4DEFAB-8AAA-259D-76A8-10FCD0EEC908}"/>
          </ac:spMkLst>
        </pc:spChg>
        <pc:spChg chg="mod">
          <ac:chgData name="jose luis avenda�o mendez" userId="39b0e45515e20cf0" providerId="LiveId" clId="{0A7A2612-C40D-471C-81D9-64BEE13EC7B3}" dt="2025-11-09T01:15:10.143" v="505" actId="313"/>
          <ac:spMkLst>
            <pc:docMk/>
            <pc:sldMk cId="1030329884" sldId="258"/>
            <ac:spMk id="3" creationId="{D6B90078-C724-DDAE-4368-C36B6CAF1A8E}"/>
          </ac:spMkLst>
        </pc:spChg>
        <pc:spChg chg="add">
          <ac:chgData name="jose luis avenda�o mendez" userId="39b0e45515e20cf0" providerId="LiveId" clId="{0A7A2612-C40D-471C-81D9-64BEE13EC7B3}" dt="2025-11-09T01:15:06.323" v="504" actId="26606"/>
          <ac:spMkLst>
            <pc:docMk/>
            <pc:sldMk cId="1030329884" sldId="258"/>
            <ac:spMk id="9" creationId="{E49D7415-2F11-44C2-B6AA-13A25B6814B9}"/>
          </ac:spMkLst>
        </pc:spChg>
        <pc:picChg chg="add">
          <ac:chgData name="jose luis avenda�o mendez" userId="39b0e45515e20cf0" providerId="LiveId" clId="{0A7A2612-C40D-471C-81D9-64BEE13EC7B3}" dt="2025-11-09T01:15:06.323" v="504" actId="26606"/>
          <ac:picMkLst>
            <pc:docMk/>
            <pc:sldMk cId="1030329884" sldId="258"/>
            <ac:picMk id="5" creationId="{4646DCA7-1B82-5DDD-3E42-E61F6D92FDC9}"/>
          </ac:picMkLst>
        </pc:picChg>
        <pc:cxnChg chg="add">
          <ac:chgData name="jose luis avenda�o mendez" userId="39b0e45515e20cf0" providerId="LiveId" clId="{0A7A2612-C40D-471C-81D9-64BEE13EC7B3}" dt="2025-11-09T01:15:06.323" v="504" actId="26606"/>
          <ac:cxnSpMkLst>
            <pc:docMk/>
            <pc:sldMk cId="1030329884" sldId="258"/>
            <ac:cxnSpMk id="11" creationId="{D2E57F3D-33BE-4306-87E6-245763719516}"/>
          </ac:cxnSpMkLst>
        </pc:cxnChg>
      </pc:sldChg>
      <pc:sldChg chg="modSp mod">
        <pc:chgData name="jose luis avenda�o mendez" userId="39b0e45515e20cf0" providerId="LiveId" clId="{0A7A2612-C40D-471C-81D9-64BEE13EC7B3}" dt="2025-11-09T01:16:16.982" v="718" actId="20577"/>
        <pc:sldMkLst>
          <pc:docMk/>
          <pc:sldMk cId="2524890492" sldId="259"/>
        </pc:sldMkLst>
        <pc:spChg chg="mod">
          <ac:chgData name="jose luis avenda�o mendez" userId="39b0e45515e20cf0" providerId="LiveId" clId="{0A7A2612-C40D-471C-81D9-64BEE13EC7B3}" dt="2025-11-09T01:16:16.982" v="718" actId="20577"/>
          <ac:spMkLst>
            <pc:docMk/>
            <pc:sldMk cId="2524890492" sldId="259"/>
            <ac:spMk id="3" creationId="{2C5D6B31-C862-2A3C-663A-58805C819713}"/>
          </ac:spMkLst>
        </pc:spChg>
      </pc:sldChg>
      <pc:sldChg chg="modSp mod">
        <pc:chgData name="jose luis avenda�o mendez" userId="39b0e45515e20cf0" providerId="LiveId" clId="{0A7A2612-C40D-471C-81D9-64BEE13EC7B3}" dt="2025-11-09T01:16:56.157" v="802" actId="20577"/>
        <pc:sldMkLst>
          <pc:docMk/>
          <pc:sldMk cId="3487041588" sldId="260"/>
        </pc:sldMkLst>
        <pc:spChg chg="mod">
          <ac:chgData name="jose luis avenda�o mendez" userId="39b0e45515e20cf0" providerId="LiveId" clId="{0A7A2612-C40D-471C-81D9-64BEE13EC7B3}" dt="2025-11-09T01:16:56.157" v="802" actId="20577"/>
          <ac:spMkLst>
            <pc:docMk/>
            <pc:sldMk cId="3487041588" sldId="260"/>
            <ac:spMk id="3" creationId="{130F09FF-0F5A-81F7-8820-39448E2CF404}"/>
          </ac:spMkLst>
        </pc:spChg>
      </pc:sldChg>
      <pc:sldChg chg="addSp modSp mod setBg">
        <pc:chgData name="jose luis avenda�o mendez" userId="39b0e45515e20cf0" providerId="LiveId" clId="{0A7A2612-C40D-471C-81D9-64BEE13EC7B3}" dt="2025-11-09T01:20:33.225" v="1338" actId="26606"/>
        <pc:sldMkLst>
          <pc:docMk/>
          <pc:sldMk cId="927188800" sldId="261"/>
        </pc:sldMkLst>
        <pc:spChg chg="mod">
          <ac:chgData name="jose luis avenda�o mendez" userId="39b0e45515e20cf0" providerId="LiveId" clId="{0A7A2612-C40D-471C-81D9-64BEE13EC7B3}" dt="2025-11-09T01:20:33.225" v="1338" actId="26606"/>
          <ac:spMkLst>
            <pc:docMk/>
            <pc:sldMk cId="927188800" sldId="261"/>
            <ac:spMk id="2" creationId="{47CD13EB-8209-B3F3-4F7C-18B8889A7C06}"/>
          </ac:spMkLst>
        </pc:spChg>
        <pc:spChg chg="mod">
          <ac:chgData name="jose luis avenda�o mendez" userId="39b0e45515e20cf0" providerId="LiveId" clId="{0A7A2612-C40D-471C-81D9-64BEE13EC7B3}" dt="2025-11-09T01:20:33.225" v="1338" actId="26606"/>
          <ac:spMkLst>
            <pc:docMk/>
            <pc:sldMk cId="927188800" sldId="261"/>
            <ac:spMk id="3" creationId="{87639170-210F-87FF-2308-7194023D1FA3}"/>
          </ac:spMkLst>
        </pc:spChg>
        <pc:spChg chg="add">
          <ac:chgData name="jose luis avenda�o mendez" userId="39b0e45515e20cf0" providerId="LiveId" clId="{0A7A2612-C40D-471C-81D9-64BEE13EC7B3}" dt="2025-11-09T01:20:33.225" v="1338" actId="26606"/>
          <ac:spMkLst>
            <pc:docMk/>
            <pc:sldMk cId="927188800" sldId="261"/>
            <ac:spMk id="9" creationId="{E49D7415-2F11-44C2-B6AA-13A25B6814B9}"/>
          </ac:spMkLst>
        </pc:spChg>
        <pc:picChg chg="add">
          <ac:chgData name="jose luis avenda�o mendez" userId="39b0e45515e20cf0" providerId="LiveId" clId="{0A7A2612-C40D-471C-81D9-64BEE13EC7B3}" dt="2025-11-09T01:20:33.225" v="1338" actId="26606"/>
          <ac:picMkLst>
            <pc:docMk/>
            <pc:sldMk cId="927188800" sldId="261"/>
            <ac:picMk id="5" creationId="{DBB60255-A5E1-EC1B-A157-55CEAE237666}"/>
          </ac:picMkLst>
        </pc:picChg>
        <pc:cxnChg chg="add">
          <ac:chgData name="jose luis avenda�o mendez" userId="39b0e45515e20cf0" providerId="LiveId" clId="{0A7A2612-C40D-471C-81D9-64BEE13EC7B3}" dt="2025-11-09T01:20:33.225" v="1338" actId="26606"/>
          <ac:cxnSpMkLst>
            <pc:docMk/>
            <pc:sldMk cId="927188800" sldId="261"/>
            <ac:cxnSpMk id="11" creationId="{D2E57F3D-33BE-4306-87E6-245763719516}"/>
          </ac:cxnSpMkLst>
        </pc:cxnChg>
      </pc:sldChg>
      <pc:sldChg chg="del">
        <pc:chgData name="jose luis avenda�o mendez" userId="39b0e45515e20cf0" providerId="LiveId" clId="{0A7A2612-C40D-471C-81D9-64BEE13EC7B3}" dt="2025-11-09T01:18:59.568" v="1091" actId="2696"/>
        <pc:sldMkLst>
          <pc:docMk/>
          <pc:sldMk cId="1762822774" sldId="262"/>
        </pc:sldMkLst>
      </pc:sldChg>
      <pc:sldChg chg="addSp delSp modSp mod setBg">
        <pc:chgData name="jose luis avenda�o mendez" userId="39b0e45515e20cf0" providerId="LiveId" clId="{0A7A2612-C40D-471C-81D9-64BEE13EC7B3}" dt="2025-11-09T01:29:37.898" v="2231" actId="26606"/>
        <pc:sldMkLst>
          <pc:docMk/>
          <pc:sldMk cId="2535687235" sldId="263"/>
        </pc:sldMkLst>
        <pc:spChg chg="mod">
          <ac:chgData name="jose luis avenda�o mendez" userId="39b0e45515e20cf0" providerId="LiveId" clId="{0A7A2612-C40D-471C-81D9-64BEE13EC7B3}" dt="2025-11-09T01:29:37.898" v="2231" actId="26606"/>
          <ac:spMkLst>
            <pc:docMk/>
            <pc:sldMk cId="2535687235" sldId="263"/>
            <ac:spMk id="2" creationId="{D62B3B03-5CA0-FD86-BE49-8B7815E5EF2A}"/>
          </ac:spMkLst>
        </pc:spChg>
        <pc:spChg chg="mod ord">
          <ac:chgData name="jose luis avenda�o mendez" userId="39b0e45515e20cf0" providerId="LiveId" clId="{0A7A2612-C40D-471C-81D9-64BEE13EC7B3}" dt="2025-11-09T01:29:37.898" v="2231" actId="26606"/>
          <ac:spMkLst>
            <pc:docMk/>
            <pc:sldMk cId="2535687235" sldId="263"/>
            <ac:spMk id="3" creationId="{BE00ECF2-43B5-2D60-0BC3-23BC16AE12D2}"/>
          </ac:spMkLst>
        </pc:spChg>
        <pc:spChg chg="add">
          <ac:chgData name="jose luis avenda�o mendez" userId="39b0e45515e20cf0" providerId="LiveId" clId="{0A7A2612-C40D-471C-81D9-64BEE13EC7B3}" dt="2025-11-09T01:29:13.126" v="2224"/>
          <ac:spMkLst>
            <pc:docMk/>
            <pc:sldMk cId="2535687235" sldId="263"/>
            <ac:spMk id="4" creationId="{9FC719D4-E642-2213-8B91-E6202C750978}"/>
          </ac:spMkLst>
        </pc:spChg>
        <pc:spChg chg="add">
          <ac:chgData name="jose luis avenda�o mendez" userId="39b0e45515e20cf0" providerId="LiveId" clId="{0A7A2612-C40D-471C-81D9-64BEE13EC7B3}" dt="2025-11-09T01:29:21.235" v="2226"/>
          <ac:spMkLst>
            <pc:docMk/>
            <pc:sldMk cId="2535687235" sldId="263"/>
            <ac:spMk id="7" creationId="{0A7D1CB9-DDBA-39CB-5682-9FE1BB796313}"/>
          </ac:spMkLst>
        </pc:spChg>
        <pc:spChg chg="add del">
          <ac:chgData name="jose luis avenda�o mendez" userId="39b0e45515e20cf0" providerId="LiveId" clId="{0A7A2612-C40D-471C-81D9-64BEE13EC7B3}" dt="2025-11-09T01:29:37.898" v="2231" actId="26606"/>
          <ac:spMkLst>
            <pc:docMk/>
            <pc:sldMk cId="2535687235" sldId="263"/>
            <ac:spMk id="9" creationId="{E49D7415-2F11-44C2-B6AA-13A25B6814B9}"/>
          </ac:spMkLst>
        </pc:spChg>
        <pc:spChg chg="add del">
          <ac:chgData name="jose luis avenda�o mendez" userId="39b0e45515e20cf0" providerId="LiveId" clId="{0A7A2612-C40D-471C-81D9-64BEE13EC7B3}" dt="2025-11-09T01:29:37.887" v="2230" actId="26606"/>
          <ac:spMkLst>
            <pc:docMk/>
            <pc:sldMk cId="2535687235" sldId="263"/>
            <ac:spMk id="16" creationId="{E53615EE-C559-4E03-999B-5477F1626FE5}"/>
          </ac:spMkLst>
        </pc:spChg>
        <pc:spChg chg="add">
          <ac:chgData name="jose luis avenda�o mendez" userId="39b0e45515e20cf0" providerId="LiveId" clId="{0A7A2612-C40D-471C-81D9-64BEE13EC7B3}" dt="2025-11-09T01:29:37.898" v="2231" actId="26606"/>
          <ac:spMkLst>
            <pc:docMk/>
            <pc:sldMk cId="2535687235" sldId="263"/>
            <ac:spMk id="20" creationId="{E53615EE-C559-4E03-999B-5477F1626FE5}"/>
          </ac:spMkLst>
        </pc:spChg>
        <pc:picChg chg="add del">
          <ac:chgData name="jose luis avenda�o mendez" userId="39b0e45515e20cf0" providerId="LiveId" clId="{0A7A2612-C40D-471C-81D9-64BEE13EC7B3}" dt="2025-11-09T01:29:25.526" v="2228" actId="478"/>
          <ac:picMkLst>
            <pc:docMk/>
            <pc:sldMk cId="2535687235" sldId="263"/>
            <ac:picMk id="5" creationId="{809C4778-9735-66B5-43CD-B887B9D838D0}"/>
          </ac:picMkLst>
        </pc:picChg>
        <pc:picChg chg="add mod">
          <ac:chgData name="jose luis avenda�o mendez" userId="39b0e45515e20cf0" providerId="LiveId" clId="{0A7A2612-C40D-471C-81D9-64BEE13EC7B3}" dt="2025-11-09T01:29:37.898" v="2231" actId="26606"/>
          <ac:picMkLst>
            <pc:docMk/>
            <pc:sldMk cId="2535687235" sldId="263"/>
            <ac:picMk id="6" creationId="{EBAEC858-A2B9-6407-01B6-11D2BBE27B17}"/>
          </ac:picMkLst>
        </pc:picChg>
        <pc:picChg chg="add mod">
          <ac:chgData name="jose luis avenda�o mendez" userId="39b0e45515e20cf0" providerId="LiveId" clId="{0A7A2612-C40D-471C-81D9-64BEE13EC7B3}" dt="2025-11-09T01:29:37.898" v="2231" actId="26606"/>
          <ac:picMkLst>
            <pc:docMk/>
            <pc:sldMk cId="2535687235" sldId="263"/>
            <ac:picMk id="8" creationId="{95E9BE6C-AF1E-1167-303A-0A842A398F40}"/>
          </ac:picMkLst>
        </pc:picChg>
        <pc:cxnChg chg="add del">
          <ac:chgData name="jose luis avenda�o mendez" userId="39b0e45515e20cf0" providerId="LiveId" clId="{0A7A2612-C40D-471C-81D9-64BEE13EC7B3}" dt="2025-11-09T01:29:37.898" v="2231" actId="26606"/>
          <ac:cxnSpMkLst>
            <pc:docMk/>
            <pc:sldMk cId="2535687235" sldId="263"/>
            <ac:cxnSpMk id="11" creationId="{D2E57F3D-33BE-4306-87E6-245763719516}"/>
          </ac:cxnSpMkLst>
        </pc:cxnChg>
        <pc:cxnChg chg="add del">
          <ac:chgData name="jose luis avenda�o mendez" userId="39b0e45515e20cf0" providerId="LiveId" clId="{0A7A2612-C40D-471C-81D9-64BEE13EC7B3}" dt="2025-11-09T01:29:37.887" v="2230" actId="26606"/>
          <ac:cxnSpMkLst>
            <pc:docMk/>
            <pc:sldMk cId="2535687235" sldId="263"/>
            <ac:cxnSpMk id="18" creationId="{799A8EBD-049C-48E6-97ED-C9102D78FC79}"/>
          </ac:cxnSpMkLst>
        </pc:cxnChg>
        <pc:cxnChg chg="add">
          <ac:chgData name="jose luis avenda�o mendez" userId="39b0e45515e20cf0" providerId="LiveId" clId="{0A7A2612-C40D-471C-81D9-64BEE13EC7B3}" dt="2025-11-09T01:29:37.898" v="2231" actId="26606"/>
          <ac:cxnSpMkLst>
            <pc:docMk/>
            <pc:sldMk cId="2535687235" sldId="263"/>
            <ac:cxnSpMk id="21" creationId="{B43766AD-6614-4710-B2A4-7BB682EE3D66}"/>
          </ac:cxnSpMkLst>
        </pc:cxnChg>
      </pc:sldChg>
      <pc:sldChg chg="modSp mod">
        <pc:chgData name="jose luis avenda�o mendez" userId="39b0e45515e20cf0" providerId="LiveId" clId="{0A7A2612-C40D-471C-81D9-64BEE13EC7B3}" dt="2025-11-09T01:24:51.618" v="1608" actId="313"/>
        <pc:sldMkLst>
          <pc:docMk/>
          <pc:sldMk cId="805132124" sldId="264"/>
        </pc:sldMkLst>
        <pc:spChg chg="mod">
          <ac:chgData name="jose luis avenda�o mendez" userId="39b0e45515e20cf0" providerId="LiveId" clId="{0A7A2612-C40D-471C-81D9-64BEE13EC7B3}" dt="2025-11-09T01:24:51.618" v="1608" actId="313"/>
          <ac:spMkLst>
            <pc:docMk/>
            <pc:sldMk cId="805132124" sldId="264"/>
            <ac:spMk id="2" creationId="{21FF39D4-7013-2FF7-D6E1-33FFB050D2A6}"/>
          </ac:spMkLst>
        </pc:spChg>
        <pc:spChg chg="mod">
          <ac:chgData name="jose luis avenda�o mendez" userId="39b0e45515e20cf0" providerId="LiveId" clId="{0A7A2612-C40D-471C-81D9-64BEE13EC7B3}" dt="2025-11-09T01:24:09.687" v="1607" actId="113"/>
          <ac:spMkLst>
            <pc:docMk/>
            <pc:sldMk cId="805132124" sldId="264"/>
            <ac:spMk id="3" creationId="{D620D4DB-E50C-4EB3-6318-B5D571724D22}"/>
          </ac:spMkLst>
        </pc:spChg>
      </pc:sldChg>
      <pc:sldChg chg="del">
        <pc:chgData name="jose luis avenda�o mendez" userId="39b0e45515e20cf0" providerId="LiveId" clId="{0A7A2612-C40D-471C-81D9-64BEE13EC7B3}" dt="2025-11-09T01:25:36.501" v="1609" actId="2696"/>
        <pc:sldMkLst>
          <pc:docMk/>
          <pc:sldMk cId="3423932597" sldId="265"/>
        </pc:sldMkLst>
      </pc:sldChg>
      <pc:sldChg chg="modSp mod">
        <pc:chgData name="jose luis avenda�o mendez" userId="39b0e45515e20cf0" providerId="LiveId" clId="{0A7A2612-C40D-471C-81D9-64BEE13EC7B3}" dt="2025-11-09T01:26:27.138" v="1799" actId="20577"/>
        <pc:sldMkLst>
          <pc:docMk/>
          <pc:sldMk cId="842295446" sldId="266"/>
        </pc:sldMkLst>
        <pc:spChg chg="mod">
          <ac:chgData name="jose luis avenda�o mendez" userId="39b0e45515e20cf0" providerId="LiveId" clId="{0A7A2612-C40D-471C-81D9-64BEE13EC7B3}" dt="2025-11-09T01:26:27.138" v="1799" actId="20577"/>
          <ac:spMkLst>
            <pc:docMk/>
            <pc:sldMk cId="842295446" sldId="266"/>
            <ac:spMk id="3" creationId="{FF42634B-F0B8-A5E3-250A-2FB2A067AB92}"/>
          </ac:spMkLst>
        </pc:spChg>
      </pc:sldChg>
      <pc:sldChg chg="modSp mod">
        <pc:chgData name="jose luis avenda�o mendez" userId="39b0e45515e20cf0" providerId="LiveId" clId="{0A7A2612-C40D-471C-81D9-64BEE13EC7B3}" dt="2025-11-09T01:27:21.140" v="1993" actId="20577"/>
        <pc:sldMkLst>
          <pc:docMk/>
          <pc:sldMk cId="3905223853" sldId="267"/>
        </pc:sldMkLst>
        <pc:spChg chg="mod">
          <ac:chgData name="jose luis avenda�o mendez" userId="39b0e45515e20cf0" providerId="LiveId" clId="{0A7A2612-C40D-471C-81D9-64BEE13EC7B3}" dt="2025-11-09T01:27:21.140" v="1993" actId="20577"/>
          <ac:spMkLst>
            <pc:docMk/>
            <pc:sldMk cId="3905223853" sldId="267"/>
            <ac:spMk id="3" creationId="{26AD205E-B6C4-7C97-7F31-10A64E87979C}"/>
          </ac:spMkLst>
        </pc:spChg>
      </pc:sldChg>
      <pc:sldChg chg="modSp new mod">
        <pc:chgData name="jose luis avenda�o mendez" userId="39b0e45515e20cf0" providerId="LiveId" clId="{0A7A2612-C40D-471C-81D9-64BEE13EC7B3}" dt="2025-11-09T01:28:41.835" v="2223" actId="5793"/>
        <pc:sldMkLst>
          <pc:docMk/>
          <pc:sldMk cId="4115793237" sldId="268"/>
        </pc:sldMkLst>
        <pc:spChg chg="mod">
          <ac:chgData name="jose luis avenda�o mendez" userId="39b0e45515e20cf0" providerId="LiveId" clId="{0A7A2612-C40D-471C-81D9-64BEE13EC7B3}" dt="2025-11-09T01:27:35.617" v="2013" actId="20577"/>
          <ac:spMkLst>
            <pc:docMk/>
            <pc:sldMk cId="4115793237" sldId="268"/>
            <ac:spMk id="2" creationId="{5973DC4B-8676-742B-891F-A880030315A0}"/>
          </ac:spMkLst>
        </pc:spChg>
        <pc:spChg chg="mod">
          <ac:chgData name="jose luis avenda�o mendez" userId="39b0e45515e20cf0" providerId="LiveId" clId="{0A7A2612-C40D-471C-81D9-64BEE13EC7B3}" dt="2025-11-09T01:28:41.835" v="2223" actId="5793"/>
          <ac:spMkLst>
            <pc:docMk/>
            <pc:sldMk cId="4115793237" sldId="268"/>
            <ac:spMk id="3" creationId="{DF06D4A3-4623-B72B-1217-AA6B16A218F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11/8/2025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46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11/8/2025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80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11/8/2025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374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11/8/2025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9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11/8/2025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50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11/8/2025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374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11/8/2025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457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11/8/2025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6107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11/8/2025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04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11/8/2025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78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11/8/2025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59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11/8/2025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1156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66" r:id="rId6"/>
    <p:sldLayoutId id="2147483662" r:id="rId7"/>
    <p:sldLayoutId id="2147483663" r:id="rId8"/>
    <p:sldLayoutId id="2147483664" r:id="rId9"/>
    <p:sldLayoutId id="2147483665" r:id="rId10"/>
    <p:sldLayoutId id="2147483667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953723E-2AA0-5637-0E8F-6FD2F4A4C8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026" b="1705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612349FF-7742-42ED-ADF3-238B5DDD1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4237318"/>
            <a:ext cx="12188952" cy="2620682"/>
          </a:xfrm>
          <a:prstGeom prst="rect">
            <a:avLst/>
          </a:prstGeom>
          <a:gradFill>
            <a:gsLst>
              <a:gs pos="42000">
                <a:srgbClr val="000000">
                  <a:alpha val="14000"/>
                </a:srgbClr>
              </a:gs>
              <a:gs pos="0">
                <a:srgbClr val="000000">
                  <a:alpha val="0"/>
                </a:srgbClr>
              </a:gs>
              <a:gs pos="100000">
                <a:srgbClr val="000000">
                  <a:alpha val="31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782F533-8CF6-8EC6-926D-F4D8DB66E9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5158" y="5528235"/>
            <a:ext cx="10696574" cy="770964"/>
          </a:xfrm>
        </p:spPr>
        <p:txBody>
          <a:bodyPr anchor="b">
            <a:normAutofit/>
          </a:bodyPr>
          <a:lstStyle/>
          <a:p>
            <a:r>
              <a:rPr lang="es-CL" sz="4000">
                <a:solidFill>
                  <a:srgbClr val="FFFFFF"/>
                </a:solidFill>
              </a:rPr>
              <a:t>Serie los atributos de Dios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79D376-38BF-54A7-05F9-89D0254D1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9681" y="4392705"/>
            <a:ext cx="5795251" cy="1063813"/>
          </a:xfrm>
        </p:spPr>
        <p:txBody>
          <a:bodyPr anchor="b">
            <a:normAutofit/>
          </a:bodyPr>
          <a:lstStyle/>
          <a:p>
            <a:r>
              <a:rPr lang="es-CL" sz="1800">
                <a:solidFill>
                  <a:srgbClr val="FFFFFF"/>
                </a:solidFill>
              </a:rPr>
              <a:t>Lección V: La inmutabilidad de Dios</a:t>
            </a:r>
          </a:p>
        </p:txBody>
      </p:sp>
    </p:spTree>
    <p:extLst>
      <p:ext uri="{BB962C8B-B14F-4D97-AF65-F5344CB8AC3E}">
        <p14:creationId xmlns:p14="http://schemas.microsoft.com/office/powerpoint/2010/main" val="27472596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376461-B690-B886-D121-9B3A798C4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Memoricemos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AD205E-B6C4-7C97-7F31-10A64E879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Inmutabilidad: Dios no cambia en su ser, carácter, promesas ni propósitos.</a:t>
            </a:r>
          </a:p>
          <a:p>
            <a:endParaRPr lang="es-CL" dirty="0"/>
          </a:p>
          <a:p>
            <a:r>
              <a:rPr lang="es-CL" dirty="0" err="1"/>
              <a:t>Versiculo</a:t>
            </a:r>
            <a:r>
              <a:rPr lang="es-CL" dirty="0"/>
              <a:t> para memorizar:</a:t>
            </a:r>
          </a:p>
          <a:p>
            <a:r>
              <a:rPr lang="es-CL" dirty="0"/>
              <a:t>Jesucristo es el mismo de ayer, y hoy, y por los siglos (Hebreos 13:8)</a:t>
            </a:r>
            <a:endParaRPr lang="es-ES" dirty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905223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73DC4B-8676-742B-891F-A88003031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Reto para la casa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F06D4A3-4623-B72B-1217-AA6B16A218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Lea Santiago 1:17 y agradezca a Dios, por cosas que usted crea que Dios no cambian.</a:t>
            </a:r>
          </a:p>
          <a:p>
            <a:r>
              <a:rPr lang="es-CL" dirty="0"/>
              <a:t>Ore a Dios, recordando una promesa de Dios y confiando que el la cumplirá.</a:t>
            </a:r>
          </a:p>
        </p:txBody>
      </p:sp>
    </p:spTree>
    <p:extLst>
      <p:ext uri="{BB962C8B-B14F-4D97-AF65-F5344CB8AC3E}">
        <p14:creationId xmlns:p14="http://schemas.microsoft.com/office/powerpoint/2010/main" val="4115793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C9CD49-E1DB-0A38-C6F3-974BBB19D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Nuestro punto de partida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31F9B45-9796-B54E-D6F2-D21D1F488D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¿Has escuchado alguna vez la palabra inmutabilidad?</a:t>
            </a:r>
          </a:p>
          <a:p>
            <a:r>
              <a:rPr lang="es-CL" dirty="0"/>
              <a:t>Has escuchado una frase parecida a esto “Yo le hablo y no se inmuta”</a:t>
            </a:r>
          </a:p>
          <a:p>
            <a:r>
              <a:rPr lang="es-CL" dirty="0"/>
              <a:t>¿Qué crees que pueda significar esto?</a:t>
            </a:r>
          </a:p>
        </p:txBody>
      </p:sp>
    </p:spTree>
    <p:extLst>
      <p:ext uri="{BB962C8B-B14F-4D97-AF65-F5344CB8AC3E}">
        <p14:creationId xmlns:p14="http://schemas.microsoft.com/office/powerpoint/2010/main" val="748751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A4DEFAB-8AAA-259D-76A8-10FCD0EEC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8656" y="914400"/>
            <a:ext cx="6236208" cy="1307592"/>
          </a:xfrm>
        </p:spPr>
        <p:txBody>
          <a:bodyPr>
            <a:normAutofit/>
          </a:bodyPr>
          <a:lstStyle/>
          <a:p>
            <a:r>
              <a:rPr lang="es-CL" dirty="0"/>
              <a:t>¿Qué significa esto?</a:t>
            </a:r>
          </a:p>
        </p:txBody>
      </p:sp>
      <p:pic>
        <p:nvPicPr>
          <p:cNvPr id="5" name="Picture 4" descr="Mano sosteniendo luz borrosa">
            <a:extLst>
              <a:ext uri="{FF2B5EF4-FFF2-40B4-BE49-F238E27FC236}">
                <a16:creationId xmlns:a16="http://schemas.microsoft.com/office/drawing/2014/main" id="{4646DCA7-1B82-5DDD-3E42-E61F6D92FD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188" r="23421" b="-2"/>
          <a:stretch>
            <a:fillRect/>
          </a:stretch>
        </p:blipFill>
        <p:spPr>
          <a:xfrm>
            <a:off x="20" y="-1"/>
            <a:ext cx="4663420" cy="6858001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346871" y="722376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B90078-C724-DDAE-4368-C36B6CAF1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8656" y="2221992"/>
            <a:ext cx="6236208" cy="3941064"/>
          </a:xfrm>
        </p:spPr>
        <p:txBody>
          <a:bodyPr>
            <a:normAutofit/>
          </a:bodyPr>
          <a:lstStyle/>
          <a:p>
            <a:r>
              <a:rPr lang="es-CL" dirty="0"/>
              <a:t>Inmutabilidad de Dios: Significa que Dios es siempre el mismo en su ser, perfecciones, propósitos y promesas. El no mejora, no empeora; no cambia de estado de animo. Su amor, su santidad, su poder y verdad permanecen sin variaciones por siempre.</a:t>
            </a:r>
          </a:p>
          <a:p>
            <a:endParaRPr lang="es-CL" dirty="0"/>
          </a:p>
          <a:p>
            <a:r>
              <a:rPr lang="es-CL" dirty="0"/>
              <a:t>Leamos: (Malaquías 3:6)</a:t>
            </a:r>
          </a:p>
          <a:p>
            <a:r>
              <a:rPr lang="es-ES" dirty="0"/>
              <a:t>Porque yo Jehová no cambio; por esto, hijos de Jacob, no habéis sido consumidos.</a:t>
            </a:r>
            <a:endParaRPr lang="es-CL" dirty="0"/>
          </a:p>
          <a:p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30329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D2B1B0-E5BF-8C90-76DF-803CBBF43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¿Cómo lo entendemos entonces?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5D6B31-C862-2A3C-663A-58805C819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L" sz="3600" b="1" dirty="0"/>
              <a:t>“Dios nunca cambia”</a:t>
            </a:r>
          </a:p>
          <a:p>
            <a:r>
              <a:rPr lang="es-CL" sz="3600" b="1" dirty="0"/>
              <a:t>Dios prometió salvar a quienes creen en Jesus, esa promesa sigue firme.</a:t>
            </a:r>
          </a:p>
          <a:p>
            <a:r>
              <a:rPr lang="es-CL" sz="3600" b="1" dirty="0"/>
              <a:t>Si Dios es santo y justo, siempre odiara el pecado.</a:t>
            </a:r>
          </a:p>
          <a:p>
            <a:r>
              <a:rPr lang="es-CL" sz="3600" b="1" dirty="0"/>
              <a:t>Si Dios es amor, entonces no se agota ni cambia.</a:t>
            </a:r>
          </a:p>
        </p:txBody>
      </p:sp>
    </p:spTree>
    <p:extLst>
      <p:ext uri="{BB962C8B-B14F-4D97-AF65-F5344CB8AC3E}">
        <p14:creationId xmlns:p14="http://schemas.microsoft.com/office/powerpoint/2010/main" val="2524890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D1B8E5-8216-3C4C-6E40-BBBEB8C61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Vamos a las escrituras.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30F09FF-0F5A-81F7-8820-39448E2CF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Busquen sus bíblicas:</a:t>
            </a:r>
          </a:p>
          <a:p>
            <a:pPr lvl="1"/>
            <a:r>
              <a:rPr lang="es-CL" dirty="0" err="1"/>
              <a:t>Malaquias</a:t>
            </a:r>
            <a:r>
              <a:rPr lang="es-CL" dirty="0"/>
              <a:t> 3:6</a:t>
            </a:r>
          </a:p>
          <a:p>
            <a:pPr lvl="1"/>
            <a:r>
              <a:rPr lang="es-CL" dirty="0"/>
              <a:t>Hebreos 13:8</a:t>
            </a:r>
          </a:p>
          <a:p>
            <a:pPr lvl="1"/>
            <a:r>
              <a:rPr lang="es-CL" dirty="0"/>
              <a:t>Santiago 1:17</a:t>
            </a:r>
          </a:p>
          <a:p>
            <a:pPr lvl="1"/>
            <a:r>
              <a:rPr lang="es-CL" dirty="0"/>
              <a:t>Salmo 102:25-27</a:t>
            </a:r>
          </a:p>
          <a:p>
            <a:pPr lvl="1"/>
            <a:r>
              <a:rPr lang="es-CL" dirty="0" err="1"/>
              <a:t>Numeros</a:t>
            </a:r>
            <a:r>
              <a:rPr lang="es-CL" dirty="0"/>
              <a:t> 23:19</a:t>
            </a:r>
          </a:p>
          <a:p>
            <a:pPr lvl="1"/>
            <a:r>
              <a:rPr lang="es-CL" dirty="0"/>
              <a:t>Salmo 33:11</a:t>
            </a:r>
          </a:p>
        </p:txBody>
      </p:sp>
    </p:spTree>
    <p:extLst>
      <p:ext uri="{BB962C8B-B14F-4D97-AF65-F5344CB8AC3E}">
        <p14:creationId xmlns:p14="http://schemas.microsoft.com/office/powerpoint/2010/main" val="34870415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CD13EB-8209-B3F3-4F7C-18B8889A7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4749" y="909638"/>
            <a:ext cx="5201121" cy="1318062"/>
          </a:xfrm>
        </p:spPr>
        <p:txBody>
          <a:bodyPr>
            <a:normAutofit/>
          </a:bodyPr>
          <a:lstStyle/>
          <a:p>
            <a:r>
              <a:rPr lang="es-CL" dirty="0"/>
              <a:t>Ilustremos para entender</a:t>
            </a:r>
          </a:p>
        </p:txBody>
      </p:sp>
      <p:pic>
        <p:nvPicPr>
          <p:cNvPr id="5" name="Picture 4" descr="Vista aérea del faro con olas chocando">
            <a:extLst>
              <a:ext uri="{FF2B5EF4-FFF2-40B4-BE49-F238E27FC236}">
                <a16:creationId xmlns:a16="http://schemas.microsoft.com/office/drawing/2014/main" id="{DBB60255-A5E1-EC1B-A157-55CEAE2376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308" r="13550"/>
          <a:stretch>
            <a:fillRect/>
          </a:stretch>
        </p:blipFill>
        <p:spPr>
          <a:xfrm>
            <a:off x="20" y="10"/>
            <a:ext cx="5686740" cy="685799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422739" y="722376"/>
            <a:ext cx="16002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639170-210F-87FF-2308-7194023D1F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0838" y="2236843"/>
            <a:ext cx="5201121" cy="3931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dirty="0"/>
              <a:t>Imagina un faro en medio de una tormenta: Las olas se mueven y cambian la altura de un barco, el viento puede soplar mas rapido, mas lento o incluso en distintas direcciones. Pero el faro, que guía a los barcos, no cambia. Se mantiene igual. Asi es Dios: Firme, seguro y confiable.</a:t>
            </a:r>
          </a:p>
        </p:txBody>
      </p:sp>
    </p:spTree>
    <p:extLst>
      <p:ext uri="{BB962C8B-B14F-4D97-AF65-F5344CB8AC3E}">
        <p14:creationId xmlns:p14="http://schemas.microsoft.com/office/powerpoint/2010/main" val="927188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5">
            <a:extLst>
              <a:ext uri="{FF2B5EF4-FFF2-40B4-BE49-F238E27FC236}">
                <a16:creationId xmlns:a16="http://schemas.microsoft.com/office/drawing/2014/main" id="{E53615EE-C559-4E03-999B-5477F1626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62B3B03-5CA0-FD86-BE49-8B7815E5EF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7" y="909637"/>
            <a:ext cx="10691814" cy="98191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CL" sz="3400"/>
              <a:t>¿Has experimentado algún cambio en tu vida?</a:t>
            </a:r>
          </a:p>
        </p:txBody>
      </p:sp>
      <p:cxnSp>
        <p:nvCxnSpPr>
          <p:cNvPr id="21" name="Straight Connector 17">
            <a:extLst>
              <a:ext uri="{FF2B5EF4-FFF2-40B4-BE49-F238E27FC236}">
                <a16:creationId xmlns:a16="http://schemas.microsoft.com/office/drawing/2014/main" id="{B43766AD-6614-4710-B2A4-7BB682EE3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96107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00ECF2-43B5-2D60-0BC3-23BC16AE1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8" y="2226373"/>
            <a:ext cx="4087065" cy="3935127"/>
          </a:xfrm>
        </p:spPr>
        <p:txBody>
          <a:bodyPr>
            <a:normAutofit/>
          </a:bodyPr>
          <a:lstStyle/>
          <a:p>
            <a:r>
              <a:rPr lang="es-CL" dirty="0"/>
              <a:t>Alguna emoción que cambiara?</a:t>
            </a:r>
          </a:p>
          <a:p>
            <a:r>
              <a:rPr lang="es-CL" dirty="0"/>
              <a:t>Alguna forma de vestir que cambie?</a:t>
            </a:r>
          </a:p>
          <a:p>
            <a:r>
              <a:rPr lang="es-CL" dirty="0"/>
              <a:t>Algun juguete que ya no uses?</a:t>
            </a:r>
          </a:p>
          <a:p>
            <a:r>
              <a:rPr lang="es-CL" dirty="0"/>
              <a:t>Te enseñan lo mismo siempre todos los dias?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AEC858-A2B9-6407-01B6-11D2BBE27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7816" y="2226373"/>
            <a:ext cx="2608406" cy="390772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5E9BE6C-AF1E-1167-303A-0A842A398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4138" y="2226373"/>
            <a:ext cx="2608406" cy="390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687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FF39D4-7013-2FF7-D6E1-33FFB050D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Desafio de interpretación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20D4DB-E50C-4EB3-6318-B5D571724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Si Dios no cambia, como interpretamos lo siguiente:</a:t>
            </a:r>
          </a:p>
          <a:p>
            <a:endParaRPr lang="es-CL" dirty="0"/>
          </a:p>
          <a:p>
            <a:r>
              <a:rPr lang="es-ES" b="1" baseline="30000" dirty="0"/>
              <a:t> </a:t>
            </a:r>
            <a:r>
              <a:rPr lang="es-ES" dirty="0"/>
              <a:t>Y se arrepintió Jehová de haber hecho hombre en la tierra, y le dolió en su corazón.  Genesis 6:6</a:t>
            </a:r>
          </a:p>
          <a:p>
            <a:pPr marL="0" indent="0">
              <a:buNone/>
            </a:pPr>
            <a:r>
              <a:rPr lang="es-CL" dirty="0"/>
              <a:t>La palabra hebrea para arrepintió es: </a:t>
            </a:r>
            <a:r>
              <a:rPr lang="es-CL" b="1" i="1" dirty="0" err="1"/>
              <a:t>nakjam</a:t>
            </a:r>
            <a:r>
              <a:rPr lang="es-CL" dirty="0"/>
              <a:t>; Se define como respirar fuerte, como suspirar, lamentarse, sentir pesar, lamentarse.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05132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9CCD4DC-BCDC-A53C-97A7-16794C6BB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/>
              <a:t>Reflexionemos en lo aprendido.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42634B-F0B8-A5E3-250A-2FB2A067A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CL" dirty="0"/>
              <a:t>¿Que sientes al saber que Dios no cambia?</a:t>
            </a:r>
          </a:p>
          <a:p>
            <a:r>
              <a:rPr lang="es-CL" dirty="0"/>
              <a:t>¿Cómo esto puede ayudarme ante el miedo o la tristeza?</a:t>
            </a:r>
          </a:p>
          <a:p>
            <a:r>
              <a:rPr lang="es-CL" dirty="0"/>
              <a:t>Si Dios no cambia… ¿Cómo puedo confiar en sus promesas?</a:t>
            </a:r>
          </a:p>
        </p:txBody>
      </p:sp>
    </p:spTree>
    <p:extLst>
      <p:ext uri="{BB962C8B-B14F-4D97-AF65-F5344CB8AC3E}">
        <p14:creationId xmlns:p14="http://schemas.microsoft.com/office/powerpoint/2010/main" val="842295446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478</Words>
  <Application>Microsoft Office PowerPoint</Application>
  <PresentationFormat>Panorámica</PresentationFormat>
  <Paragraphs>48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Calisto MT</vt:lpstr>
      <vt:lpstr>Univers Condensed</vt:lpstr>
      <vt:lpstr>ChronicleVTI</vt:lpstr>
      <vt:lpstr>Serie los atributos de Dios</vt:lpstr>
      <vt:lpstr>Nuestro punto de partida</vt:lpstr>
      <vt:lpstr>¿Qué significa esto?</vt:lpstr>
      <vt:lpstr>¿Cómo lo entendemos entonces?</vt:lpstr>
      <vt:lpstr>Vamos a las escrituras.</vt:lpstr>
      <vt:lpstr>Ilustremos para entender</vt:lpstr>
      <vt:lpstr>¿Has experimentado algún cambio en tu vida?</vt:lpstr>
      <vt:lpstr>Desafio de interpretación</vt:lpstr>
      <vt:lpstr>Reflexionemos en lo aprendido.</vt:lpstr>
      <vt:lpstr>Memoricemos</vt:lpstr>
      <vt:lpstr>Reto para la casa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jose luis avenda�o mendez</dc:creator>
  <cp:lastModifiedBy>jose luis avenda�o mendez</cp:lastModifiedBy>
  <cp:revision>1</cp:revision>
  <dcterms:created xsi:type="dcterms:W3CDTF">2025-10-12T01:00:40Z</dcterms:created>
  <dcterms:modified xsi:type="dcterms:W3CDTF">2025-11-09T01:42:31Z</dcterms:modified>
</cp:coreProperties>
</file>