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46F2E1-F012-423A-9DBA-B82BDD2581D4}" v="43" dt="2026-03-28T23:31:05.4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5" autoAdjust="0"/>
    <p:restoredTop sz="94660"/>
  </p:normalViewPr>
  <p:slideViewPr>
    <p:cSldViewPr snapToGrid="0">
      <p:cViewPr varScale="1">
        <p:scale>
          <a:sx n="94" d="100"/>
          <a:sy n="94" d="100"/>
        </p:scale>
        <p:origin x="10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 luis avenda�o mendez" userId="39b0e45515e20cf0" providerId="LiveId" clId="{0A7A2612-C40D-471C-81D9-64BEE13EC7B3}"/>
    <pc:docChg chg="undo redo custSel addSld delSld modSld">
      <pc:chgData name="jose luis avenda�o mendez" userId="39b0e45515e20cf0" providerId="LiveId" clId="{0A7A2612-C40D-471C-81D9-64BEE13EC7B3}" dt="2026-03-28T23:32:03.764" v="1895" actId="26606"/>
      <pc:docMkLst>
        <pc:docMk/>
      </pc:docMkLst>
      <pc:sldChg chg="addSp delSp modSp mod setClrOvrMap">
        <pc:chgData name="jose luis avenda�o mendez" userId="39b0e45515e20cf0" providerId="LiveId" clId="{0A7A2612-C40D-471C-81D9-64BEE13EC7B3}" dt="2026-03-28T23:32:03.764" v="1895" actId="26606"/>
        <pc:sldMkLst>
          <pc:docMk/>
          <pc:sldMk cId="2747259666" sldId="256"/>
        </pc:sldMkLst>
        <pc:spChg chg="mod">
          <ac:chgData name="jose luis avenda�o mendez" userId="39b0e45515e20cf0" providerId="LiveId" clId="{0A7A2612-C40D-471C-81D9-64BEE13EC7B3}" dt="2026-03-28T23:32:03.764" v="1895" actId="26606"/>
          <ac:spMkLst>
            <pc:docMk/>
            <pc:sldMk cId="2747259666" sldId="256"/>
            <ac:spMk id="2" creationId="{5782F533-8CF6-8EC6-926D-F4D8DB66E9F5}"/>
          </ac:spMkLst>
        </pc:spChg>
        <pc:spChg chg="mod">
          <ac:chgData name="jose luis avenda�o mendez" userId="39b0e45515e20cf0" providerId="LiveId" clId="{0A7A2612-C40D-471C-81D9-64BEE13EC7B3}" dt="2026-03-28T23:32:03.764" v="1895" actId="26606"/>
          <ac:spMkLst>
            <pc:docMk/>
            <pc:sldMk cId="2747259666" sldId="256"/>
            <ac:spMk id="3" creationId="{C979D376-38BF-54A7-05F9-89D0254D1484}"/>
          </ac:spMkLst>
        </pc:spChg>
        <pc:spChg chg="add">
          <ac:chgData name="jose luis avenda�o mendez" userId="39b0e45515e20cf0" providerId="LiveId" clId="{0A7A2612-C40D-471C-81D9-64BEE13EC7B3}" dt="2026-03-28T23:31:02.983" v="1885"/>
          <ac:spMkLst>
            <pc:docMk/>
            <pc:sldMk cId="2747259666" sldId="256"/>
            <ac:spMk id="5" creationId="{59756EB7-220D-9887-3D8A-3F98DE26174B}"/>
          </ac:spMkLst>
        </pc:spChg>
        <pc:spChg chg="add del">
          <ac:chgData name="jose luis avenda�o mendez" userId="39b0e45515e20cf0" providerId="LiveId" clId="{0A7A2612-C40D-471C-81D9-64BEE13EC7B3}" dt="2026-03-28T23:32:03.764" v="1895" actId="26606"/>
          <ac:spMkLst>
            <pc:docMk/>
            <pc:sldMk cId="2747259666" sldId="256"/>
            <ac:spMk id="9" creationId="{33E93247-6229-44AB-A550-739E971E690B}"/>
          </ac:spMkLst>
        </pc:spChg>
        <pc:spChg chg="add del">
          <ac:chgData name="jose luis avenda�o mendez" userId="39b0e45515e20cf0" providerId="LiveId" clId="{0A7A2612-C40D-471C-81D9-64BEE13EC7B3}" dt="2026-03-28T23:31:25.846" v="1888" actId="26606"/>
          <ac:spMkLst>
            <pc:docMk/>
            <pc:sldMk cId="2747259666" sldId="256"/>
            <ac:spMk id="18" creationId="{33E93247-6229-44AB-A550-739E971E690B}"/>
          </ac:spMkLst>
        </pc:spChg>
        <pc:spChg chg="add del">
          <ac:chgData name="jose luis avenda�o mendez" userId="39b0e45515e20cf0" providerId="LiveId" clId="{0A7A2612-C40D-471C-81D9-64BEE13EC7B3}" dt="2026-03-28T23:31:25.846" v="1888" actId="26606"/>
          <ac:spMkLst>
            <pc:docMk/>
            <pc:sldMk cId="2747259666" sldId="256"/>
            <ac:spMk id="20" creationId="{612349FF-7742-42ED-ADF3-238B5DDD176C}"/>
          </ac:spMkLst>
        </pc:spChg>
        <pc:spChg chg="add del">
          <ac:chgData name="jose luis avenda�o mendez" userId="39b0e45515e20cf0" providerId="LiveId" clId="{0A7A2612-C40D-471C-81D9-64BEE13EC7B3}" dt="2026-03-28T23:31:27.495" v="1890" actId="26606"/>
          <ac:spMkLst>
            <pc:docMk/>
            <pc:sldMk cId="2747259666" sldId="256"/>
            <ac:spMk id="23" creationId="{33E93247-6229-44AB-A550-739E971E690B}"/>
          </ac:spMkLst>
        </pc:spChg>
        <pc:spChg chg="add del">
          <ac:chgData name="jose luis avenda�o mendez" userId="39b0e45515e20cf0" providerId="LiveId" clId="{0A7A2612-C40D-471C-81D9-64BEE13EC7B3}" dt="2026-03-28T23:31:27.495" v="1890" actId="26606"/>
          <ac:spMkLst>
            <pc:docMk/>
            <pc:sldMk cId="2747259666" sldId="256"/>
            <ac:spMk id="24" creationId="{6BB6B482-ACCA-4938-8AEA-49D525C17221}"/>
          </ac:spMkLst>
        </pc:spChg>
        <pc:spChg chg="add del">
          <ac:chgData name="jose luis avenda�o mendez" userId="39b0e45515e20cf0" providerId="LiveId" clId="{0A7A2612-C40D-471C-81D9-64BEE13EC7B3}" dt="2026-03-28T23:31:55.893" v="1892" actId="26606"/>
          <ac:spMkLst>
            <pc:docMk/>
            <pc:sldMk cId="2747259666" sldId="256"/>
            <ac:spMk id="26" creationId="{85CB65D0-496F-4797-A015-C85839E35D1A}"/>
          </ac:spMkLst>
        </pc:spChg>
        <pc:spChg chg="add del">
          <ac:chgData name="jose luis avenda�o mendez" userId="39b0e45515e20cf0" providerId="LiveId" clId="{0A7A2612-C40D-471C-81D9-64BEE13EC7B3}" dt="2026-03-28T23:31:55.893" v="1892" actId="26606"/>
          <ac:spMkLst>
            <pc:docMk/>
            <pc:sldMk cId="2747259666" sldId="256"/>
            <ac:spMk id="27" creationId="{95D2C779-8883-4E5F-A170-0F464918C1B7}"/>
          </ac:spMkLst>
        </pc:spChg>
        <pc:spChg chg="add del">
          <ac:chgData name="jose luis avenda�o mendez" userId="39b0e45515e20cf0" providerId="LiveId" clId="{0A7A2612-C40D-471C-81D9-64BEE13EC7B3}" dt="2026-03-28T23:32:03.759" v="1894" actId="26606"/>
          <ac:spMkLst>
            <pc:docMk/>
            <pc:sldMk cId="2747259666" sldId="256"/>
            <ac:spMk id="30" creationId="{33E93247-6229-44AB-A550-739E971E690B}"/>
          </ac:spMkLst>
        </pc:spChg>
        <pc:spChg chg="add del">
          <ac:chgData name="jose luis avenda�o mendez" userId="39b0e45515e20cf0" providerId="LiveId" clId="{0A7A2612-C40D-471C-81D9-64BEE13EC7B3}" dt="2026-03-28T23:32:03.759" v="1894" actId="26606"/>
          <ac:spMkLst>
            <pc:docMk/>
            <pc:sldMk cId="2747259666" sldId="256"/>
            <ac:spMk id="31" creationId="{BC30665E-D592-446F-98EB-15F172A22697}"/>
          </ac:spMkLst>
        </pc:spChg>
        <pc:spChg chg="add">
          <ac:chgData name="jose luis avenda�o mendez" userId="39b0e45515e20cf0" providerId="LiveId" clId="{0A7A2612-C40D-471C-81D9-64BEE13EC7B3}" dt="2026-03-28T23:32:03.764" v="1895" actId="26606"/>
          <ac:spMkLst>
            <pc:docMk/>
            <pc:sldMk cId="2747259666" sldId="256"/>
            <ac:spMk id="34" creationId="{33E93247-6229-44AB-A550-739E971E690B}"/>
          </ac:spMkLst>
        </pc:spChg>
        <pc:spChg chg="add">
          <ac:chgData name="jose luis avenda�o mendez" userId="39b0e45515e20cf0" providerId="LiveId" clId="{0A7A2612-C40D-471C-81D9-64BEE13EC7B3}" dt="2026-03-28T23:32:03.764" v="1895" actId="26606"/>
          <ac:spMkLst>
            <pc:docMk/>
            <pc:sldMk cId="2747259666" sldId="256"/>
            <ac:spMk id="35" creationId="{6BB6B482-ACCA-4938-8AEA-49D525C17221}"/>
          </ac:spMkLst>
        </pc:spChg>
        <pc:picChg chg="del">
          <ac:chgData name="jose luis avenda�o mendez" userId="39b0e45515e20cf0" providerId="LiveId" clId="{0A7A2612-C40D-471C-81D9-64BEE13EC7B3}" dt="2026-03-28T23:31:01.250" v="1884" actId="478"/>
          <ac:picMkLst>
            <pc:docMk/>
            <pc:sldMk cId="2747259666" sldId="256"/>
            <ac:picMk id="4" creationId="{92ED6233-F8B0-9F2E-4F9F-0B6395C74ADC}"/>
          </ac:picMkLst>
        </pc:picChg>
        <pc:picChg chg="add mod ord">
          <ac:chgData name="jose luis avenda�o mendez" userId="39b0e45515e20cf0" providerId="LiveId" clId="{0A7A2612-C40D-471C-81D9-64BEE13EC7B3}" dt="2026-03-28T23:32:03.764" v="1895" actId="26606"/>
          <ac:picMkLst>
            <pc:docMk/>
            <pc:sldMk cId="2747259666" sldId="256"/>
            <ac:picMk id="7" creationId="{AC16B1B0-D31C-EB31-15CA-D7C785831013}"/>
          </ac:picMkLst>
        </pc:picChg>
        <pc:cxnChg chg="add del">
          <ac:chgData name="jose luis avenda�o mendez" userId="39b0e45515e20cf0" providerId="LiveId" clId="{0A7A2612-C40D-471C-81D9-64BEE13EC7B3}" dt="2026-03-28T23:32:03.764" v="1895" actId="26606"/>
          <ac:cxnSpMkLst>
            <pc:docMk/>
            <pc:sldMk cId="2747259666" sldId="256"/>
            <ac:cxnSpMk id="11" creationId="{EE2E603F-4A95-4FE8-BB06-211DFD75DBEF}"/>
          </ac:cxnSpMkLst>
        </pc:cxnChg>
        <pc:cxnChg chg="add del">
          <ac:chgData name="jose luis avenda�o mendez" userId="39b0e45515e20cf0" providerId="LiveId" clId="{0A7A2612-C40D-471C-81D9-64BEE13EC7B3}" dt="2026-03-28T23:32:03.764" v="1895" actId="26606"/>
          <ac:cxnSpMkLst>
            <pc:docMk/>
            <pc:sldMk cId="2747259666" sldId="256"/>
            <ac:cxnSpMk id="13" creationId="{2CF06E40-3ECB-4820-95B5-8A70B07D4B47}"/>
          </ac:cxnSpMkLst>
        </pc:cxnChg>
        <pc:cxnChg chg="add del">
          <ac:chgData name="jose luis avenda�o mendez" userId="39b0e45515e20cf0" providerId="LiveId" clId="{0A7A2612-C40D-471C-81D9-64BEE13EC7B3}" dt="2026-03-28T23:31:27.495" v="1890" actId="26606"/>
          <ac:cxnSpMkLst>
            <pc:docMk/>
            <pc:sldMk cId="2747259666" sldId="256"/>
            <ac:cxnSpMk id="22" creationId="{EE2E603F-4A95-4FE8-BB06-211DFD75DBEF}"/>
          </ac:cxnSpMkLst>
        </pc:cxnChg>
        <pc:cxnChg chg="add del">
          <ac:chgData name="jose luis avenda�o mendez" userId="39b0e45515e20cf0" providerId="LiveId" clId="{0A7A2612-C40D-471C-81D9-64BEE13EC7B3}" dt="2026-03-28T23:31:55.893" v="1892" actId="26606"/>
          <ac:cxnSpMkLst>
            <pc:docMk/>
            <pc:sldMk cId="2747259666" sldId="256"/>
            <ac:cxnSpMk id="28" creationId="{BD96A694-258D-4418-A83C-B9BA72FD44B8}"/>
          </ac:cxnSpMkLst>
        </pc:cxnChg>
        <pc:cxnChg chg="add del">
          <ac:chgData name="jose luis avenda�o mendez" userId="39b0e45515e20cf0" providerId="LiveId" clId="{0A7A2612-C40D-471C-81D9-64BEE13EC7B3}" dt="2026-03-28T23:32:03.759" v="1894" actId="26606"/>
          <ac:cxnSpMkLst>
            <pc:docMk/>
            <pc:sldMk cId="2747259666" sldId="256"/>
            <ac:cxnSpMk id="32" creationId="{EE2E603F-4A95-4FE8-BB06-211DFD75DBEF}"/>
          </ac:cxnSpMkLst>
        </pc:cxnChg>
        <pc:cxnChg chg="add">
          <ac:chgData name="jose luis avenda�o mendez" userId="39b0e45515e20cf0" providerId="LiveId" clId="{0A7A2612-C40D-471C-81D9-64BEE13EC7B3}" dt="2026-03-28T23:32:03.764" v="1895" actId="26606"/>
          <ac:cxnSpMkLst>
            <pc:docMk/>
            <pc:sldMk cId="2747259666" sldId="256"/>
            <ac:cxnSpMk id="36" creationId="{EE2E603F-4A95-4FE8-BB06-211DFD75DBEF}"/>
          </ac:cxnSpMkLst>
        </pc:cxnChg>
      </pc:sldChg>
      <pc:sldChg chg="modSp mod">
        <pc:chgData name="jose luis avenda�o mendez" userId="39b0e45515e20cf0" providerId="LiveId" clId="{0A7A2612-C40D-471C-81D9-64BEE13EC7B3}" dt="2026-03-28T23:18:10.391" v="220" actId="20577"/>
        <pc:sldMkLst>
          <pc:docMk/>
          <pc:sldMk cId="748751249" sldId="257"/>
        </pc:sldMkLst>
        <pc:spChg chg="mod">
          <ac:chgData name="jose luis avenda�o mendez" userId="39b0e45515e20cf0" providerId="LiveId" clId="{0A7A2612-C40D-471C-81D9-64BEE13EC7B3}" dt="2026-03-28T23:17:31.649" v="49" actId="20577"/>
          <ac:spMkLst>
            <pc:docMk/>
            <pc:sldMk cId="748751249" sldId="257"/>
            <ac:spMk id="2" creationId="{44C9CD49-E1DB-0A38-C6F3-974BBB19D04B}"/>
          </ac:spMkLst>
        </pc:spChg>
        <pc:spChg chg="mod">
          <ac:chgData name="jose luis avenda�o mendez" userId="39b0e45515e20cf0" providerId="LiveId" clId="{0A7A2612-C40D-471C-81D9-64BEE13EC7B3}" dt="2026-03-28T23:18:10.391" v="220" actId="20577"/>
          <ac:spMkLst>
            <pc:docMk/>
            <pc:sldMk cId="748751249" sldId="257"/>
            <ac:spMk id="3" creationId="{B31F9B45-9796-B54E-D6F2-D21D1F488D4F}"/>
          </ac:spMkLst>
        </pc:spChg>
      </pc:sldChg>
      <pc:sldChg chg="modSp mod">
        <pc:chgData name="jose luis avenda�o mendez" userId="39b0e45515e20cf0" providerId="LiveId" clId="{0A7A2612-C40D-471C-81D9-64BEE13EC7B3}" dt="2026-03-28T23:19:23.494" v="532" actId="20577"/>
        <pc:sldMkLst>
          <pc:docMk/>
          <pc:sldMk cId="1030329884" sldId="258"/>
        </pc:sldMkLst>
        <pc:spChg chg="mod">
          <ac:chgData name="jose luis avenda�o mendez" userId="39b0e45515e20cf0" providerId="LiveId" clId="{0A7A2612-C40D-471C-81D9-64BEE13EC7B3}" dt="2026-03-28T23:19:23.494" v="532" actId="20577"/>
          <ac:spMkLst>
            <pc:docMk/>
            <pc:sldMk cId="1030329884" sldId="258"/>
            <ac:spMk id="3" creationId="{D6B90078-C724-DDAE-4368-C36B6CAF1A8E}"/>
          </ac:spMkLst>
        </pc:spChg>
      </pc:sldChg>
      <pc:sldChg chg="modSp mod">
        <pc:chgData name="jose luis avenda�o mendez" userId="39b0e45515e20cf0" providerId="LiveId" clId="{0A7A2612-C40D-471C-81D9-64BEE13EC7B3}" dt="2026-03-28T23:19:59.722" v="636" actId="114"/>
        <pc:sldMkLst>
          <pc:docMk/>
          <pc:sldMk cId="2524890492" sldId="259"/>
        </pc:sldMkLst>
        <pc:spChg chg="mod">
          <ac:chgData name="jose luis avenda�o mendez" userId="39b0e45515e20cf0" providerId="LiveId" clId="{0A7A2612-C40D-471C-81D9-64BEE13EC7B3}" dt="2026-03-28T23:19:59.722" v="636" actId="114"/>
          <ac:spMkLst>
            <pc:docMk/>
            <pc:sldMk cId="2524890492" sldId="259"/>
            <ac:spMk id="3" creationId="{2C5D6B31-C862-2A3C-663A-58805C819713}"/>
          </ac:spMkLst>
        </pc:spChg>
      </pc:sldChg>
      <pc:sldChg chg="modSp mod">
        <pc:chgData name="jose luis avenda�o mendez" userId="39b0e45515e20cf0" providerId="LiveId" clId="{0A7A2612-C40D-471C-81D9-64BEE13EC7B3}" dt="2026-03-28T23:20:24.799" v="710" actId="20577"/>
        <pc:sldMkLst>
          <pc:docMk/>
          <pc:sldMk cId="3487041588" sldId="260"/>
        </pc:sldMkLst>
        <pc:spChg chg="mod">
          <ac:chgData name="jose luis avenda�o mendez" userId="39b0e45515e20cf0" providerId="LiveId" clId="{0A7A2612-C40D-471C-81D9-64BEE13EC7B3}" dt="2026-03-28T23:20:24.799" v="710" actId="20577"/>
          <ac:spMkLst>
            <pc:docMk/>
            <pc:sldMk cId="3487041588" sldId="260"/>
            <ac:spMk id="3" creationId="{130F09FF-0F5A-81F7-8820-39448E2CF404}"/>
          </ac:spMkLst>
        </pc:spChg>
      </pc:sldChg>
      <pc:sldChg chg="modSp mod">
        <pc:chgData name="jose luis avenda�o mendez" userId="39b0e45515e20cf0" providerId="LiveId" clId="{0A7A2612-C40D-471C-81D9-64BEE13EC7B3}" dt="2026-03-28T23:22:14.820" v="1183" actId="20577"/>
        <pc:sldMkLst>
          <pc:docMk/>
          <pc:sldMk cId="927188800" sldId="261"/>
        </pc:sldMkLst>
        <pc:spChg chg="mod">
          <ac:chgData name="jose luis avenda�o mendez" userId="39b0e45515e20cf0" providerId="LiveId" clId="{0A7A2612-C40D-471C-81D9-64BEE13EC7B3}" dt="2026-03-28T23:22:14.820" v="1183" actId="20577"/>
          <ac:spMkLst>
            <pc:docMk/>
            <pc:sldMk cId="927188800" sldId="261"/>
            <ac:spMk id="3" creationId="{87639170-210F-87FF-2308-7194023D1FA3}"/>
          </ac:spMkLst>
        </pc:spChg>
      </pc:sldChg>
      <pc:sldChg chg="modSp mod">
        <pc:chgData name="jose luis avenda�o mendez" userId="39b0e45515e20cf0" providerId="LiveId" clId="{0A7A2612-C40D-471C-81D9-64BEE13EC7B3}" dt="2026-03-28T23:25:41.266" v="1733" actId="313"/>
        <pc:sldMkLst>
          <pc:docMk/>
          <pc:sldMk cId="2535687235" sldId="263"/>
        </pc:sldMkLst>
        <pc:spChg chg="mod">
          <ac:chgData name="jose luis avenda�o mendez" userId="39b0e45515e20cf0" providerId="LiveId" clId="{0A7A2612-C40D-471C-81D9-64BEE13EC7B3}" dt="2026-03-28T23:25:41.266" v="1733" actId="313"/>
          <ac:spMkLst>
            <pc:docMk/>
            <pc:sldMk cId="2535687235" sldId="263"/>
            <ac:spMk id="2" creationId="{D62B3B03-5CA0-FD86-BE49-8B7815E5EF2A}"/>
          </ac:spMkLst>
        </pc:spChg>
        <pc:spChg chg="mod">
          <ac:chgData name="jose luis avenda�o mendez" userId="39b0e45515e20cf0" providerId="LiveId" clId="{0A7A2612-C40D-471C-81D9-64BEE13EC7B3}" dt="2026-03-28T23:24:58.539" v="1643" actId="20577"/>
          <ac:spMkLst>
            <pc:docMk/>
            <pc:sldMk cId="2535687235" sldId="263"/>
            <ac:spMk id="3" creationId="{BE00ECF2-43B5-2D60-0BC3-23BC16AE12D2}"/>
          </ac:spMkLst>
        </pc:spChg>
      </pc:sldChg>
      <pc:sldChg chg="modSp mod">
        <pc:chgData name="jose luis avenda�o mendez" userId="39b0e45515e20cf0" providerId="LiveId" clId="{0A7A2612-C40D-471C-81D9-64BEE13EC7B3}" dt="2026-03-28T23:25:44.749" v="1734" actId="313"/>
        <pc:sldMkLst>
          <pc:docMk/>
          <pc:sldMk cId="805132124" sldId="264"/>
        </pc:sldMkLst>
        <pc:spChg chg="mod">
          <ac:chgData name="jose luis avenda�o mendez" userId="39b0e45515e20cf0" providerId="LiveId" clId="{0A7A2612-C40D-471C-81D9-64BEE13EC7B3}" dt="2026-03-28T23:25:08.301" v="1654" actId="20577"/>
          <ac:spMkLst>
            <pc:docMk/>
            <pc:sldMk cId="805132124" sldId="264"/>
            <ac:spMk id="2" creationId="{21FF39D4-7013-2FF7-D6E1-33FFB050D2A6}"/>
          </ac:spMkLst>
        </pc:spChg>
        <pc:spChg chg="mod">
          <ac:chgData name="jose luis avenda�o mendez" userId="39b0e45515e20cf0" providerId="LiveId" clId="{0A7A2612-C40D-471C-81D9-64BEE13EC7B3}" dt="2026-03-28T23:25:44.749" v="1734" actId="313"/>
          <ac:spMkLst>
            <pc:docMk/>
            <pc:sldMk cId="805132124" sldId="264"/>
            <ac:spMk id="3" creationId="{D620D4DB-E50C-4EB3-6318-B5D571724D22}"/>
          </ac:spMkLst>
        </pc:spChg>
      </pc:sldChg>
      <pc:sldChg chg="modSp mod">
        <pc:chgData name="jose luis avenda�o mendez" userId="39b0e45515e20cf0" providerId="LiveId" clId="{0A7A2612-C40D-471C-81D9-64BEE13EC7B3}" dt="2026-03-28T23:26:42.430" v="1881" actId="313"/>
        <pc:sldMkLst>
          <pc:docMk/>
          <pc:sldMk cId="3423932597" sldId="265"/>
        </pc:sldMkLst>
        <pc:spChg chg="mod">
          <ac:chgData name="jose luis avenda�o mendez" userId="39b0e45515e20cf0" providerId="LiveId" clId="{0A7A2612-C40D-471C-81D9-64BEE13EC7B3}" dt="2026-03-28T23:25:50.818" v="1751" actId="20577"/>
          <ac:spMkLst>
            <pc:docMk/>
            <pc:sldMk cId="3423932597" sldId="265"/>
            <ac:spMk id="2" creationId="{99D16357-FE1C-40EE-398E-67233B4064D5}"/>
          </ac:spMkLst>
        </pc:spChg>
        <pc:spChg chg="mod">
          <ac:chgData name="jose luis avenda�o mendez" userId="39b0e45515e20cf0" providerId="LiveId" clId="{0A7A2612-C40D-471C-81D9-64BEE13EC7B3}" dt="2026-03-28T23:26:42.430" v="1881" actId="313"/>
          <ac:spMkLst>
            <pc:docMk/>
            <pc:sldMk cId="3423932597" sldId="265"/>
            <ac:spMk id="3" creationId="{BD4B168F-BA67-34C3-73C4-41D89DC9B2A7}"/>
          </ac:spMkLst>
        </pc:spChg>
      </pc:sldChg>
      <pc:sldChg chg="del">
        <pc:chgData name="jose luis avenda�o mendez" userId="39b0e45515e20cf0" providerId="LiveId" clId="{0A7A2612-C40D-471C-81D9-64BEE13EC7B3}" dt="2026-03-28T23:26:55.909" v="1882" actId="2696"/>
        <pc:sldMkLst>
          <pc:docMk/>
          <pc:sldMk cId="842295446" sldId="266"/>
        </pc:sldMkLst>
      </pc:sldChg>
      <pc:sldChg chg="del">
        <pc:chgData name="jose luis avenda�o mendez" userId="39b0e45515e20cf0" providerId="LiveId" clId="{0A7A2612-C40D-471C-81D9-64BEE13EC7B3}" dt="2026-03-28T23:26:58.138" v="1883" actId="2696"/>
        <pc:sldMkLst>
          <pc:docMk/>
          <pc:sldMk cId="3905223853" sldId="267"/>
        </pc:sldMkLst>
      </pc:sldChg>
      <pc:sldChg chg="modSp new mod">
        <pc:chgData name="jose luis avenda�o mendez" userId="39b0e45515e20cf0" providerId="LiveId" clId="{0A7A2612-C40D-471C-81D9-64BEE13EC7B3}" dt="2026-03-28T23:23:44.586" v="1462" actId="5793"/>
        <pc:sldMkLst>
          <pc:docMk/>
          <pc:sldMk cId="2966522341" sldId="268"/>
        </pc:sldMkLst>
        <pc:spChg chg="mod">
          <ac:chgData name="jose luis avenda�o mendez" userId="39b0e45515e20cf0" providerId="LiveId" clId="{0A7A2612-C40D-471C-81D9-64BEE13EC7B3}" dt="2026-03-28T23:22:41.552" v="1218" actId="5793"/>
          <ac:spMkLst>
            <pc:docMk/>
            <pc:sldMk cId="2966522341" sldId="268"/>
            <ac:spMk id="2" creationId="{EFE2A737-2CF1-604E-CF9D-4A6BE47B4116}"/>
          </ac:spMkLst>
        </pc:spChg>
        <pc:spChg chg="mod">
          <ac:chgData name="jose luis avenda�o mendez" userId="39b0e45515e20cf0" providerId="LiveId" clId="{0A7A2612-C40D-471C-81D9-64BEE13EC7B3}" dt="2026-03-28T23:23:44.586" v="1462" actId="5793"/>
          <ac:spMkLst>
            <pc:docMk/>
            <pc:sldMk cId="2966522341" sldId="268"/>
            <ac:spMk id="3" creationId="{4592F1AE-3C70-407F-8135-6D74F951C1A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3/28/2026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46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3/28/2026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80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3/28/2026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374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3/28/2026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99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3/28/2026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850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3/28/2026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374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3/28/2026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457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3/28/2026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610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3/28/2026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304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3/28/2026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78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3/28/2026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059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3/28/2026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1156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17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C16B1B0-D31C-EB31-15CA-D7C7858310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5" name="Rectangle 19">
            <a:extLst>
              <a:ext uri="{FF2B5EF4-FFF2-40B4-BE49-F238E27FC236}">
                <a16:creationId xmlns:a16="http://schemas.microsoft.com/office/drawing/2014/main" id="{6BB6B482-ACCA-4938-8AEA-49D525C17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6905" y="46904"/>
            <a:ext cx="6865150" cy="6771342"/>
          </a:xfrm>
          <a:prstGeom prst="rect">
            <a:avLst/>
          </a:prstGeom>
          <a:gradFill>
            <a:gsLst>
              <a:gs pos="42000">
                <a:srgbClr val="000000">
                  <a:alpha val="18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782F533-8CF6-8EC6-926D-F4D8DB66E9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2244909"/>
            <a:ext cx="4693473" cy="3954040"/>
          </a:xfrm>
        </p:spPr>
        <p:txBody>
          <a:bodyPr anchor="b">
            <a:normAutofit/>
          </a:bodyPr>
          <a:lstStyle/>
          <a:p>
            <a:r>
              <a:rPr lang="es-CL">
                <a:solidFill>
                  <a:srgbClr val="FFFFFF"/>
                </a:solidFill>
              </a:rPr>
              <a:t>Serie los atributos de Dios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79D376-38BF-54A7-05F9-89D0254D14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659052"/>
            <a:ext cx="5819775" cy="670945"/>
          </a:xfrm>
        </p:spPr>
        <p:txBody>
          <a:bodyPr anchor="t">
            <a:normAutofit/>
          </a:bodyPr>
          <a:lstStyle/>
          <a:p>
            <a:r>
              <a:rPr lang="es-CL">
                <a:solidFill>
                  <a:srgbClr val="FFFFFF"/>
                </a:solidFill>
              </a:rPr>
              <a:t>Lección V: La sabiduría de Dios</a:t>
            </a:r>
          </a:p>
        </p:txBody>
      </p:sp>
      <p:cxnSp>
        <p:nvCxnSpPr>
          <p:cNvPr id="36" name="Straight Connector 21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1447800"/>
            <a:ext cx="1638300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72596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FF39D4-7013-2FF7-D6E1-33FFB050D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Memoricemos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20D4DB-E50C-4EB3-6318-B5D571724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Sabiduría de Dios:</a:t>
            </a:r>
          </a:p>
          <a:p>
            <a:r>
              <a:rPr lang="es-CL" dirty="0"/>
              <a:t>Dios siempre sabe lo mejor y siempre hace lo correcto.</a:t>
            </a:r>
          </a:p>
          <a:p>
            <a:endParaRPr lang="es-CL" dirty="0"/>
          </a:p>
          <a:p>
            <a:r>
              <a:rPr lang="es-ES" dirty="0"/>
              <a:t>(Santiago 1:5)</a:t>
            </a:r>
            <a:br>
              <a:rPr lang="es-ES" dirty="0"/>
            </a:br>
            <a:r>
              <a:rPr lang="es-ES" dirty="0"/>
              <a:t>“Si alguno de vosotros tiene falta de sabiduría, pídala a Dios…”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805132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D16357-FE1C-40EE-398E-67233B406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Reto para la casa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4B168F-BA67-34C3-73C4-41D89DC9B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Lea Santiago 1:5</a:t>
            </a:r>
          </a:p>
          <a:p>
            <a:r>
              <a:rPr lang="es-CL" dirty="0"/>
              <a:t>Ore a Dios pidiendo sabiduría en una decisión.</a:t>
            </a:r>
          </a:p>
          <a:p>
            <a:r>
              <a:rPr lang="es-CL" dirty="0"/>
              <a:t>Confíe en que Dios sabe lo mejor, aunque no lo entienda.</a:t>
            </a:r>
          </a:p>
          <a:p>
            <a:pPr marL="0" indent="0">
              <a:buNone/>
            </a:pPr>
            <a:endParaRPr lang="es-CL" dirty="0"/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423932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9CD49-E1DB-0A38-C6F3-974BBB19D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Conversemos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31F9B45-9796-B54E-D6F2-D21D1F488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¿Qué es la sabiduría?</a:t>
            </a:r>
          </a:p>
          <a:p>
            <a:r>
              <a:rPr lang="es-CL" dirty="0"/>
              <a:t>¿Cómo crees que esto aplica a Dios?</a:t>
            </a:r>
          </a:p>
          <a:p>
            <a:r>
              <a:rPr lang="es-CL" dirty="0"/>
              <a:t>¿Qué tan sabio crees que pueda ser Dios? De un argumento. </a:t>
            </a:r>
          </a:p>
        </p:txBody>
      </p:sp>
    </p:spTree>
    <p:extLst>
      <p:ext uri="{BB962C8B-B14F-4D97-AF65-F5344CB8AC3E}">
        <p14:creationId xmlns:p14="http://schemas.microsoft.com/office/powerpoint/2010/main" val="748751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4DEFAB-8AAA-259D-76A8-10FCD0EEC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¿Qué significa esto?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B90078-C724-DDAE-4368-C36B6CAF1A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 err="1"/>
              <a:t>Sabiduria</a:t>
            </a:r>
            <a:r>
              <a:rPr lang="es-CL" dirty="0"/>
              <a:t> de Dios: Significa que Dios siempre sabe lo mejor y siempre hace lo correcto. El estándar de sabiduría es si mismo, por lo tanto el nunca se equivoca, no toma malas decisiones y todo lo que hace tiene un propósito perfecto.</a:t>
            </a:r>
          </a:p>
          <a:p>
            <a:r>
              <a:rPr lang="es-CL" dirty="0"/>
              <a:t>Busca el texto biblico (Romanos 11:33)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030329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D2B1B0-E5BF-8C90-76DF-803CBBF43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¿Cómo lo entendemos entonces?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5D6B31-C862-2A3C-663A-58805C819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CL" sz="3600" b="1" dirty="0"/>
              <a:t>El sabe todo</a:t>
            </a:r>
          </a:p>
          <a:p>
            <a:pPr marL="0" indent="0" algn="ctr">
              <a:buNone/>
            </a:pPr>
            <a:r>
              <a:rPr lang="es-CL" sz="3600" b="1" dirty="0"/>
              <a:t>El sabe que es lo mejor</a:t>
            </a:r>
          </a:p>
          <a:p>
            <a:pPr marL="0" indent="0" algn="ctr">
              <a:buNone/>
            </a:pPr>
            <a:r>
              <a:rPr lang="es-CL" sz="3600" b="1" dirty="0"/>
              <a:t>Siempre actúa de la mejor manera</a:t>
            </a:r>
          </a:p>
          <a:p>
            <a:pPr marL="0" indent="0" algn="ctr">
              <a:buNone/>
            </a:pPr>
            <a:endParaRPr lang="es-CL" sz="3600" b="1" dirty="0"/>
          </a:p>
          <a:p>
            <a:pPr marL="0" indent="0" algn="ctr">
              <a:buNone/>
            </a:pPr>
            <a:r>
              <a:rPr lang="es-CL" sz="3600" b="1" i="1" dirty="0"/>
              <a:t>Dios nunca se equivoca.</a:t>
            </a:r>
          </a:p>
        </p:txBody>
      </p:sp>
    </p:spTree>
    <p:extLst>
      <p:ext uri="{BB962C8B-B14F-4D97-AF65-F5344CB8AC3E}">
        <p14:creationId xmlns:p14="http://schemas.microsoft.com/office/powerpoint/2010/main" val="2524890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D1B8E5-8216-3C4C-6E40-BBBEB8C61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Vamos a las escrituras.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0F09FF-0F5A-81F7-8820-39448E2CF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Busquen sus bíblicas:</a:t>
            </a:r>
          </a:p>
          <a:p>
            <a:pPr lvl="1"/>
            <a:r>
              <a:rPr lang="es-CL" dirty="0"/>
              <a:t>Santiago 1:5</a:t>
            </a:r>
          </a:p>
          <a:p>
            <a:pPr lvl="1"/>
            <a:r>
              <a:rPr lang="es-CL" dirty="0"/>
              <a:t>Proverbios 3:5-6</a:t>
            </a:r>
          </a:p>
          <a:p>
            <a:pPr lvl="1"/>
            <a:r>
              <a:rPr lang="es-CL" dirty="0"/>
              <a:t>Romanos 11:33</a:t>
            </a:r>
          </a:p>
          <a:p>
            <a:pPr lvl="1"/>
            <a:r>
              <a:rPr lang="es-CL" dirty="0"/>
              <a:t>1 Corintios 1:25</a:t>
            </a:r>
          </a:p>
          <a:p>
            <a:pPr lvl="1"/>
            <a:r>
              <a:rPr lang="es-CL" dirty="0"/>
              <a:t>Job 12:13</a:t>
            </a:r>
          </a:p>
        </p:txBody>
      </p:sp>
    </p:spTree>
    <p:extLst>
      <p:ext uri="{BB962C8B-B14F-4D97-AF65-F5344CB8AC3E}">
        <p14:creationId xmlns:p14="http://schemas.microsoft.com/office/powerpoint/2010/main" val="3487041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CD13EB-8209-B3F3-4F7C-18B8889A7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Ilustremos para entender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639170-210F-87FF-2308-7194023D1F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CL" dirty="0"/>
              <a:t>Imagina a un arquitecto, que diseña una casa. Antes de construir, el:</a:t>
            </a:r>
          </a:p>
          <a:p>
            <a:pPr>
              <a:buFontTx/>
              <a:buChar char="-"/>
            </a:pPr>
            <a:r>
              <a:rPr lang="es-CL" dirty="0"/>
              <a:t>Tiene planos y renderizaciones.</a:t>
            </a:r>
          </a:p>
          <a:p>
            <a:pPr>
              <a:buFontTx/>
              <a:buChar char="-"/>
            </a:pPr>
            <a:r>
              <a:rPr lang="es-CL" dirty="0"/>
              <a:t>Sabe donde va cada cosa.</a:t>
            </a:r>
          </a:p>
          <a:p>
            <a:pPr>
              <a:buFontTx/>
              <a:buChar char="-"/>
            </a:pPr>
            <a:r>
              <a:rPr lang="es-CL" dirty="0"/>
              <a:t>Sabe como hacerlo para que quede firme.</a:t>
            </a:r>
          </a:p>
          <a:p>
            <a:pPr>
              <a:buFontTx/>
              <a:buChar char="-"/>
            </a:pPr>
            <a:endParaRPr lang="es-CL" dirty="0"/>
          </a:p>
          <a:p>
            <a:pPr marL="0" indent="0">
              <a:buNone/>
            </a:pPr>
            <a:r>
              <a:rPr lang="es-CL" dirty="0"/>
              <a:t>Si alguien que no sabe, construye una casa… la casa se puede caer.</a:t>
            </a:r>
          </a:p>
          <a:p>
            <a:pPr marL="0" indent="0">
              <a:buNone/>
            </a:pPr>
            <a:r>
              <a:rPr lang="es-CL" dirty="0"/>
              <a:t>Podriamos decir entonces. Que Dios es el mejor arquitecto del universo. Todo lo hace perfectamente pensado.</a:t>
            </a:r>
          </a:p>
        </p:txBody>
      </p:sp>
    </p:spTree>
    <p:extLst>
      <p:ext uri="{BB962C8B-B14F-4D97-AF65-F5344CB8AC3E}">
        <p14:creationId xmlns:p14="http://schemas.microsoft.com/office/powerpoint/2010/main" val="927188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6E5917-62BB-70E9-BBE9-ACAF23C15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¿Qué mas nos dice la biblia al respecto?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18A431-D78C-B67D-9566-37A45B820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Salmo 115:3; Salmo 103:19; Salmo 135:6.</a:t>
            </a:r>
          </a:p>
          <a:p>
            <a:r>
              <a:rPr lang="es-CL" dirty="0"/>
              <a:t>Daniel 4:34-35; Job 42:2</a:t>
            </a:r>
          </a:p>
          <a:p>
            <a:r>
              <a:rPr lang="es-CL" dirty="0" err="1"/>
              <a:t>Isaias</a:t>
            </a:r>
            <a:r>
              <a:rPr lang="es-CL" dirty="0"/>
              <a:t> 46:9-10</a:t>
            </a:r>
          </a:p>
          <a:p>
            <a:r>
              <a:rPr lang="es-CL" dirty="0"/>
              <a:t>Proverbios 16:9; 16:33.</a:t>
            </a:r>
          </a:p>
          <a:p>
            <a:r>
              <a:rPr lang="es-CL" dirty="0"/>
              <a:t>Mateo 10:29-31</a:t>
            </a:r>
          </a:p>
          <a:p>
            <a:r>
              <a:rPr lang="es-CL" dirty="0"/>
              <a:t>Efesios 1:11, Romanos 8:28</a:t>
            </a:r>
          </a:p>
        </p:txBody>
      </p:sp>
    </p:spTree>
    <p:extLst>
      <p:ext uri="{BB962C8B-B14F-4D97-AF65-F5344CB8AC3E}">
        <p14:creationId xmlns:p14="http://schemas.microsoft.com/office/powerpoint/2010/main" val="1762822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E2A737-2CF1-604E-CF9D-4A6BE47B4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¿Has tomado alguna mala decisión?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592F1AE-3C70-407F-8135-6D74F951C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¿Alguna vez elegiste algo que parecía bueno… pero al final salio mal?</a:t>
            </a:r>
          </a:p>
          <a:p>
            <a:r>
              <a:rPr lang="es-CL" dirty="0"/>
              <a:t>¿Has pensado “ojala hubiera hecho otra cosas”?</a:t>
            </a:r>
          </a:p>
          <a:p>
            <a:endParaRPr lang="es-CL" dirty="0"/>
          </a:p>
          <a:p>
            <a:r>
              <a:rPr lang="es-CL" dirty="0"/>
              <a:t>Eso nos pasa porque…</a:t>
            </a:r>
          </a:p>
          <a:p>
            <a:pPr lvl="1"/>
            <a:r>
              <a:rPr lang="es-CL" dirty="0"/>
              <a:t>No somos perfectamente sabios.</a:t>
            </a:r>
          </a:p>
          <a:p>
            <a:pPr lvl="1"/>
            <a:endParaRPr lang="es-CL" dirty="0"/>
          </a:p>
          <a:p>
            <a:r>
              <a:rPr lang="es-CL" dirty="0"/>
              <a:t>Pero Dios..</a:t>
            </a:r>
          </a:p>
          <a:p>
            <a:pPr lvl="1"/>
            <a:r>
              <a:rPr lang="es-CL" dirty="0"/>
              <a:t>Siempre hace lo correcto…</a:t>
            </a:r>
          </a:p>
        </p:txBody>
      </p:sp>
    </p:spTree>
    <p:extLst>
      <p:ext uri="{BB962C8B-B14F-4D97-AF65-F5344CB8AC3E}">
        <p14:creationId xmlns:p14="http://schemas.microsoft.com/office/powerpoint/2010/main" val="2966522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2B3B03-5CA0-FD86-BE49-8B7815E5E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Desafio de interpretación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00ECF2-43B5-2D60-0BC3-23BC16AE1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Si Dios es sabio…</a:t>
            </a:r>
          </a:p>
          <a:p>
            <a:pPr lvl="1"/>
            <a:r>
              <a:rPr lang="es-CL" dirty="0"/>
              <a:t>¿Por qué a veces pasan cosas que no entendemos?</a:t>
            </a:r>
          </a:p>
          <a:p>
            <a:pPr lvl="1"/>
            <a:endParaRPr lang="es-CL" dirty="0"/>
          </a:p>
          <a:p>
            <a:r>
              <a:rPr lang="es-CL" dirty="0"/>
              <a:t>Proverbios 3:5</a:t>
            </a:r>
          </a:p>
          <a:p>
            <a:pPr lvl="1"/>
            <a:r>
              <a:rPr lang="es-ES" dirty="0"/>
              <a:t>“Confía en Jehová con todo tu corazón, y no te apoyes en tu propia prudencia”</a:t>
            </a:r>
          </a:p>
          <a:p>
            <a:r>
              <a:rPr lang="es-CL" dirty="0"/>
              <a:t>Dios entiende TODO.</a:t>
            </a:r>
          </a:p>
          <a:p>
            <a:r>
              <a:rPr lang="es-CL" dirty="0"/>
              <a:t>Nosotros solo vemos una parte.</a:t>
            </a:r>
          </a:p>
        </p:txBody>
      </p:sp>
    </p:spTree>
    <p:extLst>
      <p:ext uri="{BB962C8B-B14F-4D97-AF65-F5344CB8AC3E}">
        <p14:creationId xmlns:p14="http://schemas.microsoft.com/office/powerpoint/2010/main" val="2535687235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422</Words>
  <Application>Microsoft Office PowerPoint</Application>
  <PresentationFormat>Panorámica</PresentationFormat>
  <Paragraphs>63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Calisto MT</vt:lpstr>
      <vt:lpstr>Univers Condensed</vt:lpstr>
      <vt:lpstr>ChronicleVTI</vt:lpstr>
      <vt:lpstr>Serie los atributos de Dios</vt:lpstr>
      <vt:lpstr>Conversemos</vt:lpstr>
      <vt:lpstr>¿Qué significa esto?</vt:lpstr>
      <vt:lpstr>¿Cómo lo entendemos entonces?</vt:lpstr>
      <vt:lpstr>Vamos a las escrituras.</vt:lpstr>
      <vt:lpstr>Ilustremos para entender</vt:lpstr>
      <vt:lpstr>¿Qué mas nos dice la biblia al respecto?</vt:lpstr>
      <vt:lpstr>¿Has tomado alguna mala decisión?</vt:lpstr>
      <vt:lpstr>Desafio de interpretación</vt:lpstr>
      <vt:lpstr>Memoricemos</vt:lpstr>
      <vt:lpstr>Reto para la casa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luis avenda�o mendez</dc:creator>
  <cp:lastModifiedBy>jose luis avenda�o mendez</cp:lastModifiedBy>
  <cp:revision>1</cp:revision>
  <dcterms:created xsi:type="dcterms:W3CDTF">2025-10-12T01:00:40Z</dcterms:created>
  <dcterms:modified xsi:type="dcterms:W3CDTF">2026-03-28T23:32:04Z</dcterms:modified>
</cp:coreProperties>
</file>